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8" r:id="rId3"/>
    <p:sldId id="257" r:id="rId4"/>
    <p:sldId id="261" r:id="rId5"/>
    <p:sldId id="259" r:id="rId6"/>
    <p:sldId id="260" r:id="rId7"/>
    <p:sldId id="263" r:id="rId8"/>
    <p:sldId id="264" r:id="rId9"/>
    <p:sldId id="265" r:id="rId10"/>
    <p:sldId id="266" r:id="rId11"/>
    <p:sldId id="269" r:id="rId12"/>
    <p:sldId id="267" r:id="rId13"/>
    <p:sldId id="268" r:id="rId14"/>
    <p:sldId id="270" r:id="rId15"/>
    <p:sldId id="271" r:id="rId16"/>
    <p:sldId id="278" r:id="rId17"/>
    <p:sldId id="279" r:id="rId18"/>
    <p:sldId id="276" r:id="rId19"/>
    <p:sldId id="275" r:id="rId20"/>
    <p:sldId id="272" r:id="rId21"/>
    <p:sldId id="281" r:id="rId22"/>
    <p:sldId id="280" r:id="rId23"/>
    <p:sldId id="273" r:id="rId24"/>
    <p:sldId id="274" r:id="rId25"/>
    <p:sldId id="282" r:id="rId26"/>
    <p:sldId id="277" r:id="rId27"/>
  </p:sldIdLst>
  <p:sldSz cx="12192000" cy="6858000"/>
  <p:notesSz cx="6858000" cy="9144000"/>
  <p:defaultTextStyle>
    <a:defPPr rtl="0">
      <a:defRPr lang="en-GB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3A5EA1-2B51-410E-A76F-39EC1F2004A2}" v="359" dt="2021-10-23T05:03:51.937"/>
    <p1510:client id="{73B6FBF7-50A4-4EC9-8D4E-924ED3F01628}" v="1991" dt="2021-10-22T20:03:57.4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1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0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355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015EB0-5ED2-47DB-8F93-1F9FD00B5B10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14DCBE-0F8D-456C-A799-84752AC02D89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/>
            <a:t>Objective</a:t>
          </a:r>
          <a:endParaRPr lang="en-US"/>
        </a:p>
      </dgm:t>
    </dgm:pt>
    <dgm:pt modelId="{BCF8906D-CA00-4ACF-BDA6-1BBE73241EED}" type="parTrans" cxnId="{633E1971-3D51-4CEF-AB6B-55E90976F226}">
      <dgm:prSet/>
      <dgm:spPr/>
      <dgm:t>
        <a:bodyPr/>
        <a:lstStyle/>
        <a:p>
          <a:endParaRPr lang="en-US"/>
        </a:p>
      </dgm:t>
    </dgm:pt>
    <dgm:pt modelId="{1D6DDE12-87B2-4652-B795-1D3511BC7DAD}" type="sibTrans" cxnId="{633E1971-3D51-4CEF-AB6B-55E90976F226}">
      <dgm:prSet/>
      <dgm:spPr/>
      <dgm:t>
        <a:bodyPr/>
        <a:lstStyle/>
        <a:p>
          <a:endParaRPr lang="en-US"/>
        </a:p>
      </dgm:t>
    </dgm:pt>
    <dgm:pt modelId="{C016446D-5BBD-43CE-824A-BD6810DC3A05}">
      <dgm:prSet/>
      <dgm:spPr/>
      <dgm:t>
        <a:bodyPr/>
        <a:lstStyle/>
        <a:p>
          <a:pPr>
            <a:lnSpc>
              <a:spcPct val="100000"/>
            </a:lnSpc>
          </a:pPr>
          <a:r>
            <a:rPr lang="en-GB">
              <a:latin typeface="Corbel" panose="020B0503020204020204"/>
            </a:rPr>
            <a:t>As mentioned earlier </a:t>
          </a:r>
          <a:endParaRPr lang="en-US"/>
        </a:p>
      </dgm:t>
    </dgm:pt>
    <dgm:pt modelId="{DA251905-29DA-4E9E-A892-3F7009F804EC}" type="parTrans" cxnId="{27E0210E-0029-41BC-B450-80528C789CED}">
      <dgm:prSet/>
      <dgm:spPr/>
      <dgm:t>
        <a:bodyPr/>
        <a:lstStyle/>
        <a:p>
          <a:endParaRPr lang="en-US"/>
        </a:p>
      </dgm:t>
    </dgm:pt>
    <dgm:pt modelId="{90AF7A1F-0583-49BB-9D83-A60BBC37E562}" type="sibTrans" cxnId="{27E0210E-0029-41BC-B450-80528C789CED}">
      <dgm:prSet/>
      <dgm:spPr/>
      <dgm:t>
        <a:bodyPr/>
        <a:lstStyle/>
        <a:p>
          <a:endParaRPr lang="en-US"/>
        </a:p>
      </dgm:t>
    </dgm:pt>
    <dgm:pt modelId="{0905B202-9F10-4D46-B0B8-54F7A431A0F8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/>
            <a:t>Philosophical / Abstract </a:t>
          </a:r>
          <a:endParaRPr lang="en-US"/>
        </a:p>
      </dgm:t>
    </dgm:pt>
    <dgm:pt modelId="{854AC079-BCF2-4374-9B75-D7437331D2FD}" type="parTrans" cxnId="{D6AC00CA-3B8F-4CF9-9275-78FEF9B6E35F}">
      <dgm:prSet/>
      <dgm:spPr/>
      <dgm:t>
        <a:bodyPr/>
        <a:lstStyle/>
        <a:p>
          <a:endParaRPr lang="en-US"/>
        </a:p>
      </dgm:t>
    </dgm:pt>
    <dgm:pt modelId="{BCF6BD89-A593-4028-AD7F-A92BE6EFC1C1}" type="sibTrans" cxnId="{D6AC00CA-3B8F-4CF9-9275-78FEF9B6E35F}">
      <dgm:prSet/>
      <dgm:spPr/>
      <dgm:t>
        <a:bodyPr/>
        <a:lstStyle/>
        <a:p>
          <a:endParaRPr lang="en-US"/>
        </a:p>
      </dgm:t>
    </dgm:pt>
    <dgm:pt modelId="{4DB7D227-32CE-47A7-98C1-C81EBC52EEF9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GB" b="0" dirty="0">
              <a:latin typeface="Corbel" panose="020B0503020204020204"/>
            </a:rPr>
            <a:t>Understanding </a:t>
          </a:r>
        </a:p>
      </dgm:t>
    </dgm:pt>
    <dgm:pt modelId="{C4EBD1A4-DA8F-4C52-8333-2401EDA2A4C9}" type="parTrans" cxnId="{8C6F8D88-6973-4AE8-8938-1225B876CAEF}">
      <dgm:prSet/>
      <dgm:spPr/>
    </dgm:pt>
    <dgm:pt modelId="{531664DD-7B97-4871-A333-E6691B1DFE95}" type="sibTrans" cxnId="{8C6F8D88-6973-4AE8-8938-1225B876CAEF}">
      <dgm:prSet/>
      <dgm:spPr/>
    </dgm:pt>
    <dgm:pt modelId="{A48B1545-A755-4CAA-AA1D-F7A2C206D976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GB" b="0" dirty="0">
              <a:latin typeface="Corbel" panose="020B0503020204020204"/>
            </a:rPr>
            <a:t> Explore dimensions </a:t>
          </a:r>
        </a:p>
      </dgm:t>
    </dgm:pt>
    <dgm:pt modelId="{334A9C2C-3392-4E63-83B3-CAE6586B6DB1}" type="parTrans" cxnId="{0ECDCFA4-CFE8-463F-A790-3B2885DBE7BA}">
      <dgm:prSet/>
      <dgm:spPr/>
    </dgm:pt>
    <dgm:pt modelId="{17B16FE5-7FC6-4C0E-A72C-4D6283CDE90A}" type="sibTrans" cxnId="{0ECDCFA4-CFE8-463F-A790-3B2885DBE7BA}">
      <dgm:prSet/>
      <dgm:spPr/>
    </dgm:pt>
    <dgm:pt modelId="{C91307AA-10A1-4F72-B3B5-B2639A23D677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GB" b="0" dirty="0">
              <a:latin typeface="Corbel" panose="020B0503020204020204"/>
            </a:rPr>
            <a:t> Break down words </a:t>
          </a:r>
        </a:p>
      </dgm:t>
    </dgm:pt>
    <dgm:pt modelId="{58176C82-A727-4E55-BFFA-DA320AF0D583}" type="parTrans" cxnId="{2B4CC18A-5123-4990-95D7-536EC19A58B0}">
      <dgm:prSet/>
      <dgm:spPr/>
    </dgm:pt>
    <dgm:pt modelId="{88D7AD1B-E329-4FD6-A680-3F392A792E83}" type="sibTrans" cxnId="{2B4CC18A-5123-4990-95D7-536EC19A58B0}">
      <dgm:prSet/>
      <dgm:spPr/>
    </dgm:pt>
    <dgm:pt modelId="{C42FCD81-9132-4104-86C0-2B1E8A1874CE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GB" b="0" dirty="0">
              <a:latin typeface="Corbel" panose="020B0503020204020204"/>
            </a:rPr>
            <a:t> Elaborate and explore the topic</a:t>
          </a:r>
        </a:p>
      </dgm:t>
    </dgm:pt>
    <dgm:pt modelId="{6B8F3237-D46D-4E28-91C9-0502D93F0729}" type="parTrans" cxnId="{DF53D5CC-444C-4160-854F-2FC5403AACDA}">
      <dgm:prSet/>
      <dgm:spPr/>
    </dgm:pt>
    <dgm:pt modelId="{38C36E20-F0B5-4689-9565-DAD3AB408452}" type="sibTrans" cxnId="{DF53D5CC-444C-4160-854F-2FC5403AACDA}">
      <dgm:prSet/>
      <dgm:spPr/>
    </dgm:pt>
    <dgm:pt modelId="{860996EA-FFA7-4E76-BE0F-BDA822734B21}">
      <dgm:prSet phldr="0"/>
      <dgm:spPr/>
      <dgm:t>
        <a:bodyPr/>
        <a:lstStyle/>
        <a:p>
          <a:pPr rtl="0">
            <a:lnSpc>
              <a:spcPct val="100000"/>
            </a:lnSpc>
          </a:pPr>
          <a:r>
            <a:rPr lang="en-GB" b="0" dirty="0">
              <a:latin typeface="Corbel" panose="020B0503020204020204"/>
            </a:rPr>
            <a:t> Stakeholder approach</a:t>
          </a:r>
        </a:p>
      </dgm:t>
    </dgm:pt>
    <dgm:pt modelId="{7A17E7CE-3D59-4B35-BA5E-AFC1288D47BA}" type="parTrans" cxnId="{B360D399-4221-40BD-8817-25D82F8E02EC}">
      <dgm:prSet/>
      <dgm:spPr/>
    </dgm:pt>
    <dgm:pt modelId="{5B3D1526-F005-4E08-933B-DFE5FAB8D55B}" type="sibTrans" cxnId="{B360D399-4221-40BD-8817-25D82F8E02EC}">
      <dgm:prSet/>
      <dgm:spPr/>
    </dgm:pt>
    <dgm:pt modelId="{28FC3DDF-3A57-42D3-8135-BC158CF09FD4}" type="pres">
      <dgm:prSet presAssocID="{E9015EB0-5ED2-47DB-8F93-1F9FD00B5B10}" presName="root" presStyleCnt="0">
        <dgm:presLayoutVars>
          <dgm:dir/>
          <dgm:resizeHandles val="exact"/>
        </dgm:presLayoutVars>
      </dgm:prSet>
      <dgm:spPr/>
    </dgm:pt>
    <dgm:pt modelId="{A239D54E-044F-46F7-BFA2-0E5E5ED5AEDC}" type="pres">
      <dgm:prSet presAssocID="{7414DCBE-0F8D-456C-A799-84752AC02D89}" presName="compNode" presStyleCnt="0"/>
      <dgm:spPr/>
    </dgm:pt>
    <dgm:pt modelId="{A031CC5D-5DA0-4578-AC0A-F460E58D850C}" type="pres">
      <dgm:prSet presAssocID="{7414DCBE-0F8D-456C-A799-84752AC02D89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3ADFB13C-354A-4774-B2BE-2D81A2758F3D}" type="pres">
      <dgm:prSet presAssocID="{7414DCBE-0F8D-456C-A799-84752AC02D89}" presName="iconSpace" presStyleCnt="0"/>
      <dgm:spPr/>
    </dgm:pt>
    <dgm:pt modelId="{E2C50D46-595D-4723-AB68-3D868E7CC2A0}" type="pres">
      <dgm:prSet presAssocID="{7414DCBE-0F8D-456C-A799-84752AC02D89}" presName="parTx" presStyleLbl="revTx" presStyleIdx="0" presStyleCnt="4">
        <dgm:presLayoutVars>
          <dgm:chMax val="0"/>
          <dgm:chPref val="0"/>
        </dgm:presLayoutVars>
      </dgm:prSet>
      <dgm:spPr/>
    </dgm:pt>
    <dgm:pt modelId="{5FA67D84-3265-41AD-A9AD-EA1218870C51}" type="pres">
      <dgm:prSet presAssocID="{7414DCBE-0F8D-456C-A799-84752AC02D89}" presName="txSpace" presStyleCnt="0"/>
      <dgm:spPr/>
    </dgm:pt>
    <dgm:pt modelId="{3C5900FF-7E22-4201-B65B-18274A5067C0}" type="pres">
      <dgm:prSet presAssocID="{7414DCBE-0F8D-456C-A799-84752AC02D89}" presName="desTx" presStyleLbl="revTx" presStyleIdx="1" presStyleCnt="4">
        <dgm:presLayoutVars/>
      </dgm:prSet>
      <dgm:spPr/>
    </dgm:pt>
    <dgm:pt modelId="{10C7D89A-FDF7-4FFA-995F-E3AB4A4C54BC}" type="pres">
      <dgm:prSet presAssocID="{1D6DDE12-87B2-4652-B795-1D3511BC7DAD}" presName="sibTrans" presStyleCnt="0"/>
      <dgm:spPr/>
    </dgm:pt>
    <dgm:pt modelId="{A37FC451-83B4-4A32-943E-498CD30D29F7}" type="pres">
      <dgm:prSet presAssocID="{0905B202-9F10-4D46-B0B8-54F7A431A0F8}" presName="compNode" presStyleCnt="0"/>
      <dgm:spPr/>
    </dgm:pt>
    <dgm:pt modelId="{B1E95B1D-6884-418C-AA68-107670440369}" type="pres">
      <dgm:prSet presAssocID="{0905B202-9F10-4D46-B0B8-54F7A431A0F8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hought bubble"/>
        </a:ext>
      </dgm:extLst>
    </dgm:pt>
    <dgm:pt modelId="{B346C64F-3712-4DE2-8823-2E81CA4DDDD5}" type="pres">
      <dgm:prSet presAssocID="{0905B202-9F10-4D46-B0B8-54F7A431A0F8}" presName="iconSpace" presStyleCnt="0"/>
      <dgm:spPr/>
    </dgm:pt>
    <dgm:pt modelId="{1321FBC7-0AAB-422A-AEF2-DFBA7071CD2E}" type="pres">
      <dgm:prSet presAssocID="{0905B202-9F10-4D46-B0B8-54F7A431A0F8}" presName="parTx" presStyleLbl="revTx" presStyleIdx="2" presStyleCnt="4">
        <dgm:presLayoutVars>
          <dgm:chMax val="0"/>
          <dgm:chPref val="0"/>
        </dgm:presLayoutVars>
      </dgm:prSet>
      <dgm:spPr/>
    </dgm:pt>
    <dgm:pt modelId="{6D1A9C4E-F999-4B6C-8518-411A0C986A3E}" type="pres">
      <dgm:prSet presAssocID="{0905B202-9F10-4D46-B0B8-54F7A431A0F8}" presName="txSpace" presStyleCnt="0"/>
      <dgm:spPr/>
    </dgm:pt>
    <dgm:pt modelId="{30A2F873-959D-4D64-965A-5D9942AD4F28}" type="pres">
      <dgm:prSet presAssocID="{0905B202-9F10-4D46-B0B8-54F7A431A0F8}" presName="desTx" presStyleLbl="revTx" presStyleIdx="3" presStyleCnt="4">
        <dgm:presLayoutVars/>
      </dgm:prSet>
      <dgm:spPr/>
    </dgm:pt>
  </dgm:ptLst>
  <dgm:cxnLst>
    <dgm:cxn modelId="{27E0210E-0029-41BC-B450-80528C789CED}" srcId="{7414DCBE-0F8D-456C-A799-84752AC02D89}" destId="{C016446D-5BBD-43CE-824A-BD6810DC3A05}" srcOrd="0" destOrd="0" parTransId="{DA251905-29DA-4E9E-A892-3F7009F804EC}" sibTransId="{90AF7A1F-0583-49BB-9D83-A60BBC37E562}"/>
    <dgm:cxn modelId="{DD59CE15-4E4F-421D-8F5B-345DE0977690}" type="presOf" srcId="{A48B1545-A755-4CAA-AA1D-F7A2C206D976}" destId="{30A2F873-959D-4D64-965A-5D9942AD4F28}" srcOrd="0" destOrd="1" presId="urn:microsoft.com/office/officeart/2018/2/layout/IconLabelDescriptionList"/>
    <dgm:cxn modelId="{1AB0A664-1DE6-47C6-BD98-945DD75891E1}" type="presOf" srcId="{C42FCD81-9132-4104-86C0-2B1E8A1874CE}" destId="{30A2F873-959D-4D64-965A-5D9942AD4F28}" srcOrd="0" destOrd="3" presId="urn:microsoft.com/office/officeart/2018/2/layout/IconLabelDescriptionList"/>
    <dgm:cxn modelId="{CCA6A170-D67E-455F-BBBB-C96C189806ED}" type="presOf" srcId="{7414DCBE-0F8D-456C-A799-84752AC02D89}" destId="{E2C50D46-595D-4723-AB68-3D868E7CC2A0}" srcOrd="0" destOrd="0" presId="urn:microsoft.com/office/officeart/2018/2/layout/IconLabelDescriptionList"/>
    <dgm:cxn modelId="{633E1971-3D51-4CEF-AB6B-55E90976F226}" srcId="{E9015EB0-5ED2-47DB-8F93-1F9FD00B5B10}" destId="{7414DCBE-0F8D-456C-A799-84752AC02D89}" srcOrd="0" destOrd="0" parTransId="{BCF8906D-CA00-4ACF-BDA6-1BBE73241EED}" sibTransId="{1D6DDE12-87B2-4652-B795-1D3511BC7DAD}"/>
    <dgm:cxn modelId="{04901D57-D1F2-4834-B426-67C343CF4D9A}" type="presOf" srcId="{0905B202-9F10-4D46-B0B8-54F7A431A0F8}" destId="{1321FBC7-0AAB-422A-AEF2-DFBA7071CD2E}" srcOrd="0" destOrd="0" presId="urn:microsoft.com/office/officeart/2018/2/layout/IconLabelDescriptionList"/>
    <dgm:cxn modelId="{DE2EB259-8698-4CFE-9C6F-7A539C3120A3}" type="presOf" srcId="{C016446D-5BBD-43CE-824A-BD6810DC3A05}" destId="{3C5900FF-7E22-4201-B65B-18274A5067C0}" srcOrd="0" destOrd="0" presId="urn:microsoft.com/office/officeart/2018/2/layout/IconLabelDescriptionList"/>
    <dgm:cxn modelId="{3D6DDE86-C513-4BEE-AA56-82573F6C0DC1}" type="presOf" srcId="{860996EA-FFA7-4E76-BE0F-BDA822734B21}" destId="{30A2F873-959D-4D64-965A-5D9942AD4F28}" srcOrd="0" destOrd="4" presId="urn:microsoft.com/office/officeart/2018/2/layout/IconLabelDescriptionList"/>
    <dgm:cxn modelId="{8C6F8D88-6973-4AE8-8938-1225B876CAEF}" srcId="{0905B202-9F10-4D46-B0B8-54F7A431A0F8}" destId="{4DB7D227-32CE-47A7-98C1-C81EBC52EEF9}" srcOrd="0" destOrd="0" parTransId="{C4EBD1A4-DA8F-4C52-8333-2401EDA2A4C9}" sibTransId="{531664DD-7B97-4871-A333-E6691B1DFE95}"/>
    <dgm:cxn modelId="{2B4CC18A-5123-4990-95D7-536EC19A58B0}" srcId="{0905B202-9F10-4D46-B0B8-54F7A431A0F8}" destId="{C91307AA-10A1-4F72-B3B5-B2639A23D677}" srcOrd="2" destOrd="0" parTransId="{58176C82-A727-4E55-BFFA-DA320AF0D583}" sibTransId="{88D7AD1B-E329-4FD6-A680-3F392A792E83}"/>
    <dgm:cxn modelId="{B360D399-4221-40BD-8817-25D82F8E02EC}" srcId="{0905B202-9F10-4D46-B0B8-54F7A431A0F8}" destId="{860996EA-FFA7-4E76-BE0F-BDA822734B21}" srcOrd="4" destOrd="0" parTransId="{7A17E7CE-3D59-4B35-BA5E-AFC1288D47BA}" sibTransId="{5B3D1526-F005-4E08-933B-DFE5FAB8D55B}"/>
    <dgm:cxn modelId="{06C542A3-BC99-412B-ACDD-EEC736DC5CF9}" type="presOf" srcId="{E9015EB0-5ED2-47DB-8F93-1F9FD00B5B10}" destId="{28FC3DDF-3A57-42D3-8135-BC158CF09FD4}" srcOrd="0" destOrd="0" presId="urn:microsoft.com/office/officeart/2018/2/layout/IconLabelDescriptionList"/>
    <dgm:cxn modelId="{0ECDCFA4-CFE8-463F-A790-3B2885DBE7BA}" srcId="{0905B202-9F10-4D46-B0B8-54F7A431A0F8}" destId="{A48B1545-A755-4CAA-AA1D-F7A2C206D976}" srcOrd="1" destOrd="0" parTransId="{334A9C2C-3392-4E63-83B3-CAE6586B6DB1}" sibTransId="{17B16FE5-7FC6-4C0E-A72C-4D6283CDE90A}"/>
    <dgm:cxn modelId="{C97992AB-768C-486A-AE94-F174256A1385}" type="presOf" srcId="{C91307AA-10A1-4F72-B3B5-B2639A23D677}" destId="{30A2F873-959D-4D64-965A-5D9942AD4F28}" srcOrd="0" destOrd="2" presId="urn:microsoft.com/office/officeart/2018/2/layout/IconLabelDescriptionList"/>
    <dgm:cxn modelId="{D6AC00CA-3B8F-4CF9-9275-78FEF9B6E35F}" srcId="{E9015EB0-5ED2-47DB-8F93-1F9FD00B5B10}" destId="{0905B202-9F10-4D46-B0B8-54F7A431A0F8}" srcOrd="1" destOrd="0" parTransId="{854AC079-BCF2-4374-9B75-D7437331D2FD}" sibTransId="{BCF6BD89-A593-4028-AD7F-A92BE6EFC1C1}"/>
    <dgm:cxn modelId="{DF53D5CC-444C-4160-854F-2FC5403AACDA}" srcId="{0905B202-9F10-4D46-B0B8-54F7A431A0F8}" destId="{C42FCD81-9132-4104-86C0-2B1E8A1874CE}" srcOrd="3" destOrd="0" parTransId="{6B8F3237-D46D-4E28-91C9-0502D93F0729}" sibTransId="{38C36E20-F0B5-4689-9565-DAD3AB408452}"/>
    <dgm:cxn modelId="{7F8765F1-238C-4C75-B2AD-F06751CF3D42}" type="presOf" srcId="{4DB7D227-32CE-47A7-98C1-C81EBC52EEF9}" destId="{30A2F873-959D-4D64-965A-5D9942AD4F28}" srcOrd="0" destOrd="0" presId="urn:microsoft.com/office/officeart/2018/2/layout/IconLabelDescriptionList"/>
    <dgm:cxn modelId="{1240FCEE-A292-49AA-B99E-8C646B2DD9C6}" type="presParOf" srcId="{28FC3DDF-3A57-42D3-8135-BC158CF09FD4}" destId="{A239D54E-044F-46F7-BFA2-0E5E5ED5AEDC}" srcOrd="0" destOrd="0" presId="urn:microsoft.com/office/officeart/2018/2/layout/IconLabelDescriptionList"/>
    <dgm:cxn modelId="{1330583F-BF1E-40B4-9FC6-C776F243DC09}" type="presParOf" srcId="{A239D54E-044F-46F7-BFA2-0E5E5ED5AEDC}" destId="{A031CC5D-5DA0-4578-AC0A-F460E58D850C}" srcOrd="0" destOrd="0" presId="urn:microsoft.com/office/officeart/2018/2/layout/IconLabelDescriptionList"/>
    <dgm:cxn modelId="{B272F912-3448-4F66-920C-5331928C422C}" type="presParOf" srcId="{A239D54E-044F-46F7-BFA2-0E5E5ED5AEDC}" destId="{3ADFB13C-354A-4774-B2BE-2D81A2758F3D}" srcOrd="1" destOrd="0" presId="urn:microsoft.com/office/officeart/2018/2/layout/IconLabelDescriptionList"/>
    <dgm:cxn modelId="{BDEFE498-F251-4ACE-9817-0E6563C24C67}" type="presParOf" srcId="{A239D54E-044F-46F7-BFA2-0E5E5ED5AEDC}" destId="{E2C50D46-595D-4723-AB68-3D868E7CC2A0}" srcOrd="2" destOrd="0" presId="urn:microsoft.com/office/officeart/2018/2/layout/IconLabelDescriptionList"/>
    <dgm:cxn modelId="{2848397D-C365-40E3-A061-659A076E1B37}" type="presParOf" srcId="{A239D54E-044F-46F7-BFA2-0E5E5ED5AEDC}" destId="{5FA67D84-3265-41AD-A9AD-EA1218870C51}" srcOrd="3" destOrd="0" presId="urn:microsoft.com/office/officeart/2018/2/layout/IconLabelDescriptionList"/>
    <dgm:cxn modelId="{5138065E-3908-44B0-BA9C-5B9873983727}" type="presParOf" srcId="{A239D54E-044F-46F7-BFA2-0E5E5ED5AEDC}" destId="{3C5900FF-7E22-4201-B65B-18274A5067C0}" srcOrd="4" destOrd="0" presId="urn:microsoft.com/office/officeart/2018/2/layout/IconLabelDescriptionList"/>
    <dgm:cxn modelId="{8763C1F2-D982-42FC-8DE7-56A8E91ADDE0}" type="presParOf" srcId="{28FC3DDF-3A57-42D3-8135-BC158CF09FD4}" destId="{10C7D89A-FDF7-4FFA-995F-E3AB4A4C54BC}" srcOrd="1" destOrd="0" presId="urn:microsoft.com/office/officeart/2018/2/layout/IconLabelDescriptionList"/>
    <dgm:cxn modelId="{445A050F-E36B-421D-A93C-DEF1A88F89B8}" type="presParOf" srcId="{28FC3DDF-3A57-42D3-8135-BC158CF09FD4}" destId="{A37FC451-83B4-4A32-943E-498CD30D29F7}" srcOrd="2" destOrd="0" presId="urn:microsoft.com/office/officeart/2018/2/layout/IconLabelDescriptionList"/>
    <dgm:cxn modelId="{EDD845A4-A3ED-4D68-8CC0-6B525B62E38F}" type="presParOf" srcId="{A37FC451-83B4-4A32-943E-498CD30D29F7}" destId="{B1E95B1D-6884-418C-AA68-107670440369}" srcOrd="0" destOrd="0" presId="urn:microsoft.com/office/officeart/2018/2/layout/IconLabelDescriptionList"/>
    <dgm:cxn modelId="{3A6B3D04-1B1B-4293-98A6-81A019C26B4B}" type="presParOf" srcId="{A37FC451-83B4-4A32-943E-498CD30D29F7}" destId="{B346C64F-3712-4DE2-8823-2E81CA4DDDD5}" srcOrd="1" destOrd="0" presId="urn:microsoft.com/office/officeart/2018/2/layout/IconLabelDescriptionList"/>
    <dgm:cxn modelId="{636B0B39-8577-4B3B-9879-B16AA7B4CC85}" type="presParOf" srcId="{A37FC451-83B4-4A32-943E-498CD30D29F7}" destId="{1321FBC7-0AAB-422A-AEF2-DFBA7071CD2E}" srcOrd="2" destOrd="0" presId="urn:microsoft.com/office/officeart/2018/2/layout/IconLabelDescriptionList"/>
    <dgm:cxn modelId="{2AC46FF1-B7DE-44C3-99A1-A92E3A1B2729}" type="presParOf" srcId="{A37FC451-83B4-4A32-943E-498CD30D29F7}" destId="{6D1A9C4E-F999-4B6C-8518-411A0C986A3E}" srcOrd="3" destOrd="0" presId="urn:microsoft.com/office/officeart/2018/2/layout/IconLabelDescriptionList"/>
    <dgm:cxn modelId="{669DC6AD-F597-4ABF-8CE0-286120F30F3F}" type="presParOf" srcId="{A37FC451-83B4-4A32-943E-498CD30D29F7}" destId="{30A2F873-959D-4D64-965A-5D9942AD4F28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593071-8FB4-4202-895D-140E6AFA60D8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4E4904-505F-4529-BF56-4C3E404C3746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Evaluation – time, who, toppers reccomendations (bowl of salt)</a:t>
          </a:r>
          <a:endParaRPr lang="en-US"/>
        </a:p>
      </dgm:t>
    </dgm:pt>
    <dgm:pt modelId="{A7B8CADB-6325-4842-98A0-F9C05CED1B59}" type="parTrans" cxnId="{F4C9CBF1-7977-4E44-A89A-3F6B02207D97}">
      <dgm:prSet/>
      <dgm:spPr/>
      <dgm:t>
        <a:bodyPr/>
        <a:lstStyle/>
        <a:p>
          <a:endParaRPr lang="en-US"/>
        </a:p>
      </dgm:t>
    </dgm:pt>
    <dgm:pt modelId="{EE7B07FE-AA3E-4577-AA60-A99D3CE98A58}" type="sibTrans" cxnId="{F4C9CBF1-7977-4E44-A89A-3F6B02207D97}">
      <dgm:prSet/>
      <dgm:spPr/>
      <dgm:t>
        <a:bodyPr/>
        <a:lstStyle/>
        <a:p>
          <a:endParaRPr lang="en-US"/>
        </a:p>
      </dgm:t>
    </dgm:pt>
    <dgm:pt modelId="{44CBB545-D5C6-4388-8E0A-6119BDC245FE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GB" dirty="0">
              <a:latin typeface="Corbel" panose="020B0503020204020204"/>
            </a:rPr>
            <a:t> Money</a:t>
          </a:r>
          <a:endParaRPr lang="en-GB" dirty="0"/>
        </a:p>
      </dgm:t>
    </dgm:pt>
    <dgm:pt modelId="{8FA6F4AE-227E-4838-AF1D-58DF53D7AF8C}" type="parTrans" cxnId="{97140F08-6D7A-405E-BDE8-D6C0FE7E8022}">
      <dgm:prSet/>
      <dgm:spPr/>
      <dgm:t>
        <a:bodyPr/>
        <a:lstStyle/>
        <a:p>
          <a:endParaRPr lang="en-US"/>
        </a:p>
      </dgm:t>
    </dgm:pt>
    <dgm:pt modelId="{00A8BBE0-22D6-4EC0-B352-67A971AB332E}" type="sibTrans" cxnId="{97140F08-6D7A-405E-BDE8-D6C0FE7E8022}">
      <dgm:prSet/>
      <dgm:spPr/>
      <dgm:t>
        <a:bodyPr/>
        <a:lstStyle/>
        <a:p>
          <a:endParaRPr lang="en-US"/>
        </a:p>
      </dgm:t>
    </dgm:pt>
    <dgm:pt modelId="{FBEEAEDF-4101-4DF0-83E6-5543324A0C99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Teacher who is conducting (Their credentials)</a:t>
          </a:r>
          <a:endParaRPr lang="en-US"/>
        </a:p>
      </dgm:t>
    </dgm:pt>
    <dgm:pt modelId="{0E3771A8-7D0C-478E-BEF5-A3B7BB9D82D3}" type="parTrans" cxnId="{4F02344E-1C84-42FF-86E6-14EF028862CA}">
      <dgm:prSet/>
      <dgm:spPr/>
      <dgm:t>
        <a:bodyPr/>
        <a:lstStyle/>
        <a:p>
          <a:endParaRPr lang="en-US"/>
        </a:p>
      </dgm:t>
    </dgm:pt>
    <dgm:pt modelId="{123330E5-4FF1-4B7E-AE08-59E763162579}" type="sibTrans" cxnId="{4F02344E-1C84-42FF-86E6-14EF028862CA}">
      <dgm:prSet/>
      <dgm:spPr/>
      <dgm:t>
        <a:bodyPr/>
        <a:lstStyle/>
        <a:p>
          <a:endParaRPr lang="en-US"/>
        </a:p>
      </dgm:t>
    </dgm:pt>
    <dgm:pt modelId="{1C8199F2-61C1-4096-8900-978745CBF1DC}" type="pres">
      <dgm:prSet presAssocID="{9C593071-8FB4-4202-895D-140E6AFA60D8}" presName="root" presStyleCnt="0">
        <dgm:presLayoutVars>
          <dgm:dir/>
          <dgm:resizeHandles val="exact"/>
        </dgm:presLayoutVars>
      </dgm:prSet>
      <dgm:spPr/>
    </dgm:pt>
    <dgm:pt modelId="{22323D99-8BFB-4C34-9390-BA1576029581}" type="pres">
      <dgm:prSet presAssocID="{F34E4904-505F-4529-BF56-4C3E404C3746}" presName="compNode" presStyleCnt="0"/>
      <dgm:spPr/>
    </dgm:pt>
    <dgm:pt modelId="{45D88B14-F4A1-44BB-8F47-856A40E3330F}" type="pres">
      <dgm:prSet presAssocID="{F34E4904-505F-4529-BF56-4C3E404C374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wl"/>
        </a:ext>
      </dgm:extLst>
    </dgm:pt>
    <dgm:pt modelId="{C1E057AA-1BE8-47A1-B037-1D4F4C7AAE4E}" type="pres">
      <dgm:prSet presAssocID="{F34E4904-505F-4529-BF56-4C3E404C3746}" presName="spaceRect" presStyleCnt="0"/>
      <dgm:spPr/>
    </dgm:pt>
    <dgm:pt modelId="{084A351E-FB0D-47EB-AE10-BD9EC6B8B5CA}" type="pres">
      <dgm:prSet presAssocID="{F34E4904-505F-4529-BF56-4C3E404C3746}" presName="textRect" presStyleLbl="revTx" presStyleIdx="0" presStyleCnt="3">
        <dgm:presLayoutVars>
          <dgm:chMax val="1"/>
          <dgm:chPref val="1"/>
        </dgm:presLayoutVars>
      </dgm:prSet>
      <dgm:spPr/>
    </dgm:pt>
    <dgm:pt modelId="{6BE9F9A0-39AE-468A-8CA8-3F658E2DA28E}" type="pres">
      <dgm:prSet presAssocID="{EE7B07FE-AA3E-4577-AA60-A99D3CE98A58}" presName="sibTrans" presStyleCnt="0"/>
      <dgm:spPr/>
    </dgm:pt>
    <dgm:pt modelId="{FF56CCA6-6381-4A41-8B52-46D9838495FF}" type="pres">
      <dgm:prSet presAssocID="{44CBB545-D5C6-4388-8E0A-6119BDC245FE}" presName="compNode" presStyleCnt="0"/>
      <dgm:spPr/>
    </dgm:pt>
    <dgm:pt modelId="{BF71A005-589E-4C7F-ABA5-181D5A7725FD}" type="pres">
      <dgm:prSet presAssocID="{44CBB545-D5C6-4388-8E0A-6119BDC245F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ick"/>
        </a:ext>
      </dgm:extLst>
    </dgm:pt>
    <dgm:pt modelId="{E7B4537B-6009-4D18-AD4E-D8C5675A630C}" type="pres">
      <dgm:prSet presAssocID="{44CBB545-D5C6-4388-8E0A-6119BDC245FE}" presName="spaceRect" presStyleCnt="0"/>
      <dgm:spPr/>
    </dgm:pt>
    <dgm:pt modelId="{177DA5FC-F267-42F5-A01F-A9A40AF1E7BC}" type="pres">
      <dgm:prSet presAssocID="{44CBB545-D5C6-4388-8E0A-6119BDC245FE}" presName="textRect" presStyleLbl="revTx" presStyleIdx="1" presStyleCnt="3">
        <dgm:presLayoutVars>
          <dgm:chMax val="1"/>
          <dgm:chPref val="1"/>
        </dgm:presLayoutVars>
      </dgm:prSet>
      <dgm:spPr/>
    </dgm:pt>
    <dgm:pt modelId="{13BF53BC-5F0D-4921-A50D-915347DA7756}" type="pres">
      <dgm:prSet presAssocID="{00A8BBE0-22D6-4EC0-B352-67A971AB332E}" presName="sibTrans" presStyleCnt="0"/>
      <dgm:spPr/>
    </dgm:pt>
    <dgm:pt modelId="{745DF20B-1A07-4AD2-A516-9B2AD7668422}" type="pres">
      <dgm:prSet presAssocID="{FBEEAEDF-4101-4DF0-83E6-5543324A0C99}" presName="compNode" presStyleCnt="0"/>
      <dgm:spPr/>
    </dgm:pt>
    <dgm:pt modelId="{AEEA2C72-164D-466B-B9A3-B3987F722528}" type="pres">
      <dgm:prSet presAssocID="{FBEEAEDF-4101-4DF0-83E6-5543324A0C9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aduation Cap"/>
        </a:ext>
      </dgm:extLst>
    </dgm:pt>
    <dgm:pt modelId="{45D5D4DF-94B2-4200-B3E7-F24563359E6C}" type="pres">
      <dgm:prSet presAssocID="{FBEEAEDF-4101-4DF0-83E6-5543324A0C99}" presName="spaceRect" presStyleCnt="0"/>
      <dgm:spPr/>
    </dgm:pt>
    <dgm:pt modelId="{B4681EA3-71B4-4186-94A0-77E74F6863DC}" type="pres">
      <dgm:prSet presAssocID="{FBEEAEDF-4101-4DF0-83E6-5543324A0C99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97140F08-6D7A-405E-BDE8-D6C0FE7E8022}" srcId="{9C593071-8FB4-4202-895D-140E6AFA60D8}" destId="{44CBB545-D5C6-4388-8E0A-6119BDC245FE}" srcOrd="1" destOrd="0" parTransId="{8FA6F4AE-227E-4838-AF1D-58DF53D7AF8C}" sibTransId="{00A8BBE0-22D6-4EC0-B352-67A971AB332E}"/>
    <dgm:cxn modelId="{FCFE4B22-FDA3-4919-BE83-88D7528C6FC0}" type="presOf" srcId="{F34E4904-505F-4529-BF56-4C3E404C3746}" destId="{084A351E-FB0D-47EB-AE10-BD9EC6B8B5CA}" srcOrd="0" destOrd="0" presId="urn:microsoft.com/office/officeart/2018/2/layout/IconLabelList"/>
    <dgm:cxn modelId="{4F02344E-1C84-42FF-86E6-14EF028862CA}" srcId="{9C593071-8FB4-4202-895D-140E6AFA60D8}" destId="{FBEEAEDF-4101-4DF0-83E6-5543324A0C99}" srcOrd="2" destOrd="0" parTransId="{0E3771A8-7D0C-478E-BEF5-A3B7BB9D82D3}" sibTransId="{123330E5-4FF1-4B7E-AE08-59E763162579}"/>
    <dgm:cxn modelId="{F63C7058-BEDE-4C9A-9309-37B427DF0228}" type="presOf" srcId="{9C593071-8FB4-4202-895D-140E6AFA60D8}" destId="{1C8199F2-61C1-4096-8900-978745CBF1DC}" srcOrd="0" destOrd="0" presId="urn:microsoft.com/office/officeart/2018/2/layout/IconLabelList"/>
    <dgm:cxn modelId="{6EA8B4D2-B623-41D4-A7EE-9053127F25EF}" type="presOf" srcId="{44CBB545-D5C6-4388-8E0A-6119BDC245FE}" destId="{177DA5FC-F267-42F5-A01F-A9A40AF1E7BC}" srcOrd="0" destOrd="0" presId="urn:microsoft.com/office/officeart/2018/2/layout/IconLabelList"/>
    <dgm:cxn modelId="{F4C9CBF1-7977-4E44-A89A-3F6B02207D97}" srcId="{9C593071-8FB4-4202-895D-140E6AFA60D8}" destId="{F34E4904-505F-4529-BF56-4C3E404C3746}" srcOrd="0" destOrd="0" parTransId="{A7B8CADB-6325-4842-98A0-F9C05CED1B59}" sibTransId="{EE7B07FE-AA3E-4577-AA60-A99D3CE98A58}"/>
    <dgm:cxn modelId="{F636C2F6-AC31-4830-932B-684EC1FD8E26}" type="presOf" srcId="{FBEEAEDF-4101-4DF0-83E6-5543324A0C99}" destId="{B4681EA3-71B4-4186-94A0-77E74F6863DC}" srcOrd="0" destOrd="0" presId="urn:microsoft.com/office/officeart/2018/2/layout/IconLabelList"/>
    <dgm:cxn modelId="{EAEF44C9-C6D6-4D14-B616-7F991651F766}" type="presParOf" srcId="{1C8199F2-61C1-4096-8900-978745CBF1DC}" destId="{22323D99-8BFB-4C34-9390-BA1576029581}" srcOrd="0" destOrd="0" presId="urn:microsoft.com/office/officeart/2018/2/layout/IconLabelList"/>
    <dgm:cxn modelId="{08118869-71CC-4615-AAF7-DF77D126FE59}" type="presParOf" srcId="{22323D99-8BFB-4C34-9390-BA1576029581}" destId="{45D88B14-F4A1-44BB-8F47-856A40E3330F}" srcOrd="0" destOrd="0" presId="urn:microsoft.com/office/officeart/2018/2/layout/IconLabelList"/>
    <dgm:cxn modelId="{BC6770FE-32A9-4AEE-88DA-9A817A01517A}" type="presParOf" srcId="{22323D99-8BFB-4C34-9390-BA1576029581}" destId="{C1E057AA-1BE8-47A1-B037-1D4F4C7AAE4E}" srcOrd="1" destOrd="0" presId="urn:microsoft.com/office/officeart/2018/2/layout/IconLabelList"/>
    <dgm:cxn modelId="{B767E886-06DE-4CFC-9565-59AE31DC538B}" type="presParOf" srcId="{22323D99-8BFB-4C34-9390-BA1576029581}" destId="{084A351E-FB0D-47EB-AE10-BD9EC6B8B5CA}" srcOrd="2" destOrd="0" presId="urn:microsoft.com/office/officeart/2018/2/layout/IconLabelList"/>
    <dgm:cxn modelId="{0DB59BED-ED9B-449E-875F-D9558D7B0E6A}" type="presParOf" srcId="{1C8199F2-61C1-4096-8900-978745CBF1DC}" destId="{6BE9F9A0-39AE-468A-8CA8-3F658E2DA28E}" srcOrd="1" destOrd="0" presId="urn:microsoft.com/office/officeart/2018/2/layout/IconLabelList"/>
    <dgm:cxn modelId="{9056ABDE-1CC1-491E-BC9A-7058F46924D0}" type="presParOf" srcId="{1C8199F2-61C1-4096-8900-978745CBF1DC}" destId="{FF56CCA6-6381-4A41-8B52-46D9838495FF}" srcOrd="2" destOrd="0" presId="urn:microsoft.com/office/officeart/2018/2/layout/IconLabelList"/>
    <dgm:cxn modelId="{5758A369-4CE3-4375-9DCB-C75E0E49C96B}" type="presParOf" srcId="{FF56CCA6-6381-4A41-8B52-46D9838495FF}" destId="{BF71A005-589E-4C7F-ABA5-181D5A7725FD}" srcOrd="0" destOrd="0" presId="urn:microsoft.com/office/officeart/2018/2/layout/IconLabelList"/>
    <dgm:cxn modelId="{5051352B-F160-4C94-AAA0-9C55E8A7EDD5}" type="presParOf" srcId="{FF56CCA6-6381-4A41-8B52-46D9838495FF}" destId="{E7B4537B-6009-4D18-AD4E-D8C5675A630C}" srcOrd="1" destOrd="0" presId="urn:microsoft.com/office/officeart/2018/2/layout/IconLabelList"/>
    <dgm:cxn modelId="{12626AAF-CF55-485B-9D1B-2CAED380733E}" type="presParOf" srcId="{FF56CCA6-6381-4A41-8B52-46D9838495FF}" destId="{177DA5FC-F267-42F5-A01F-A9A40AF1E7BC}" srcOrd="2" destOrd="0" presId="urn:microsoft.com/office/officeart/2018/2/layout/IconLabelList"/>
    <dgm:cxn modelId="{B54CD3FD-BCAE-4599-9E9E-81118E4C9B2D}" type="presParOf" srcId="{1C8199F2-61C1-4096-8900-978745CBF1DC}" destId="{13BF53BC-5F0D-4921-A50D-915347DA7756}" srcOrd="3" destOrd="0" presId="urn:microsoft.com/office/officeart/2018/2/layout/IconLabelList"/>
    <dgm:cxn modelId="{5F868091-62D9-450D-ABC4-736ABA6043A3}" type="presParOf" srcId="{1C8199F2-61C1-4096-8900-978745CBF1DC}" destId="{745DF20B-1A07-4AD2-A516-9B2AD7668422}" srcOrd="4" destOrd="0" presId="urn:microsoft.com/office/officeart/2018/2/layout/IconLabelList"/>
    <dgm:cxn modelId="{F8D2CABA-81F8-46B8-87BC-E3D71157A30A}" type="presParOf" srcId="{745DF20B-1A07-4AD2-A516-9B2AD7668422}" destId="{AEEA2C72-164D-466B-B9A3-B3987F722528}" srcOrd="0" destOrd="0" presId="urn:microsoft.com/office/officeart/2018/2/layout/IconLabelList"/>
    <dgm:cxn modelId="{38A5EBEB-FB30-44F4-A1C7-CA139C9A2926}" type="presParOf" srcId="{745DF20B-1A07-4AD2-A516-9B2AD7668422}" destId="{45D5D4DF-94B2-4200-B3E7-F24563359E6C}" srcOrd="1" destOrd="0" presId="urn:microsoft.com/office/officeart/2018/2/layout/IconLabelList"/>
    <dgm:cxn modelId="{B64B96C5-0D40-4401-97AE-53A3B2DBAE23}" type="presParOf" srcId="{745DF20B-1A07-4AD2-A516-9B2AD7668422}" destId="{B4681EA3-71B4-4186-94A0-77E74F6863DC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31CC5D-5DA0-4578-AC0A-F460E58D850C}">
      <dsp:nvSpPr>
        <dsp:cNvPr id="0" name=""/>
        <dsp:cNvSpPr/>
      </dsp:nvSpPr>
      <dsp:spPr>
        <a:xfrm>
          <a:off x="1051" y="797009"/>
          <a:ext cx="1176820" cy="11768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C50D46-595D-4723-AB68-3D868E7CC2A0}">
      <dsp:nvSpPr>
        <dsp:cNvPr id="0" name=""/>
        <dsp:cNvSpPr/>
      </dsp:nvSpPr>
      <dsp:spPr>
        <a:xfrm>
          <a:off x="1051" y="2129207"/>
          <a:ext cx="3362343" cy="504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2500" kern="1200"/>
            <a:t>Objective</a:t>
          </a:r>
          <a:endParaRPr lang="en-US" sz="2500" kern="1200"/>
        </a:p>
      </dsp:txBody>
      <dsp:txXfrm>
        <a:off x="1051" y="2129207"/>
        <a:ext cx="3362343" cy="504351"/>
      </dsp:txXfrm>
    </dsp:sp>
    <dsp:sp modelId="{3C5900FF-7E22-4201-B65B-18274A5067C0}">
      <dsp:nvSpPr>
        <dsp:cNvPr id="0" name=""/>
        <dsp:cNvSpPr/>
      </dsp:nvSpPr>
      <dsp:spPr>
        <a:xfrm>
          <a:off x="1051" y="2705827"/>
          <a:ext cx="3362343" cy="17046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>
              <a:latin typeface="Corbel" panose="020B0503020204020204"/>
            </a:rPr>
            <a:t>As mentioned earlier </a:t>
          </a:r>
          <a:endParaRPr lang="en-US" sz="1700" kern="1200"/>
        </a:p>
      </dsp:txBody>
      <dsp:txXfrm>
        <a:off x="1051" y="2705827"/>
        <a:ext cx="3362343" cy="1704613"/>
      </dsp:txXfrm>
    </dsp:sp>
    <dsp:sp modelId="{B1E95B1D-6884-418C-AA68-107670440369}">
      <dsp:nvSpPr>
        <dsp:cNvPr id="0" name=""/>
        <dsp:cNvSpPr/>
      </dsp:nvSpPr>
      <dsp:spPr>
        <a:xfrm>
          <a:off x="3951805" y="797009"/>
          <a:ext cx="1176820" cy="11768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21FBC7-0AAB-422A-AEF2-DFBA7071CD2E}">
      <dsp:nvSpPr>
        <dsp:cNvPr id="0" name=""/>
        <dsp:cNvSpPr/>
      </dsp:nvSpPr>
      <dsp:spPr>
        <a:xfrm>
          <a:off x="3951805" y="2129207"/>
          <a:ext cx="3362343" cy="504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2500" kern="1200"/>
            <a:t>Philosophical / Abstract </a:t>
          </a:r>
          <a:endParaRPr lang="en-US" sz="2500" kern="1200"/>
        </a:p>
      </dsp:txBody>
      <dsp:txXfrm>
        <a:off x="3951805" y="2129207"/>
        <a:ext cx="3362343" cy="504351"/>
      </dsp:txXfrm>
    </dsp:sp>
    <dsp:sp modelId="{30A2F873-959D-4D64-965A-5D9942AD4F28}">
      <dsp:nvSpPr>
        <dsp:cNvPr id="0" name=""/>
        <dsp:cNvSpPr/>
      </dsp:nvSpPr>
      <dsp:spPr>
        <a:xfrm>
          <a:off x="3951805" y="2705827"/>
          <a:ext cx="3362343" cy="17046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0" kern="1200" dirty="0">
              <a:latin typeface="Corbel" panose="020B0503020204020204"/>
            </a:rPr>
            <a:t>Understanding 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0" kern="1200" dirty="0">
              <a:latin typeface="Corbel" panose="020B0503020204020204"/>
            </a:rPr>
            <a:t> Explore dimensions 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0" kern="1200" dirty="0">
              <a:latin typeface="Corbel" panose="020B0503020204020204"/>
            </a:rPr>
            <a:t> Break down words 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0" kern="1200" dirty="0">
              <a:latin typeface="Corbel" panose="020B0503020204020204"/>
            </a:rPr>
            <a:t> Elaborate and explore the topic</a:t>
          </a:r>
        </a:p>
        <a:p>
          <a:pPr marL="0" lvl="0" indent="0" algn="l" defTabSz="7556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0" kern="1200" dirty="0">
              <a:latin typeface="Corbel" panose="020B0503020204020204"/>
            </a:rPr>
            <a:t> Stakeholder approach</a:t>
          </a:r>
        </a:p>
      </dsp:txBody>
      <dsp:txXfrm>
        <a:off x="3951805" y="2705827"/>
        <a:ext cx="3362343" cy="17046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D88B14-F4A1-44BB-8F47-856A40E3330F}">
      <dsp:nvSpPr>
        <dsp:cNvPr id="0" name=""/>
        <dsp:cNvSpPr/>
      </dsp:nvSpPr>
      <dsp:spPr>
        <a:xfrm>
          <a:off x="655019" y="1226546"/>
          <a:ext cx="965115" cy="96511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4A351E-FB0D-47EB-AE10-BD9EC6B8B5CA}">
      <dsp:nvSpPr>
        <dsp:cNvPr id="0" name=""/>
        <dsp:cNvSpPr/>
      </dsp:nvSpPr>
      <dsp:spPr>
        <a:xfrm>
          <a:off x="65227" y="2489258"/>
          <a:ext cx="21447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Evaluation – time, who, toppers reccomendations (bowl of salt)</a:t>
          </a:r>
          <a:endParaRPr lang="en-US" sz="1500" kern="1200"/>
        </a:p>
      </dsp:txBody>
      <dsp:txXfrm>
        <a:off x="65227" y="2489258"/>
        <a:ext cx="2144700" cy="720000"/>
      </dsp:txXfrm>
    </dsp:sp>
    <dsp:sp modelId="{BF71A005-589E-4C7F-ABA5-181D5A7725FD}">
      <dsp:nvSpPr>
        <dsp:cNvPr id="0" name=""/>
        <dsp:cNvSpPr/>
      </dsp:nvSpPr>
      <dsp:spPr>
        <a:xfrm>
          <a:off x="3175042" y="1226546"/>
          <a:ext cx="965115" cy="96511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7DA5FC-F267-42F5-A01F-A9A40AF1E7BC}">
      <dsp:nvSpPr>
        <dsp:cNvPr id="0" name=""/>
        <dsp:cNvSpPr/>
      </dsp:nvSpPr>
      <dsp:spPr>
        <a:xfrm>
          <a:off x="2585249" y="2489258"/>
          <a:ext cx="21447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latin typeface="Corbel" panose="020B0503020204020204"/>
            </a:rPr>
            <a:t> Money</a:t>
          </a:r>
          <a:endParaRPr lang="en-GB" sz="1500" kern="1200" dirty="0"/>
        </a:p>
      </dsp:txBody>
      <dsp:txXfrm>
        <a:off x="2585249" y="2489258"/>
        <a:ext cx="2144700" cy="720000"/>
      </dsp:txXfrm>
    </dsp:sp>
    <dsp:sp modelId="{AEEA2C72-164D-466B-B9A3-B3987F722528}">
      <dsp:nvSpPr>
        <dsp:cNvPr id="0" name=""/>
        <dsp:cNvSpPr/>
      </dsp:nvSpPr>
      <dsp:spPr>
        <a:xfrm>
          <a:off x="5695065" y="1226546"/>
          <a:ext cx="965115" cy="96511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681EA3-71B4-4186-94A0-77E74F6863DC}">
      <dsp:nvSpPr>
        <dsp:cNvPr id="0" name=""/>
        <dsp:cNvSpPr/>
      </dsp:nvSpPr>
      <dsp:spPr>
        <a:xfrm>
          <a:off x="5105272" y="2489258"/>
          <a:ext cx="21447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Teacher who is conducting (Their credentials)</a:t>
          </a:r>
          <a:endParaRPr lang="en-US" sz="1500" kern="1200"/>
        </a:p>
      </dsp:txBody>
      <dsp:txXfrm>
        <a:off x="5105272" y="2489258"/>
        <a:ext cx="21447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AB86A92-6F1F-4759-BD29-A8B9B1A3FA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6E312A-A111-4127-AF68-74287C076E8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35A159-7053-4352-AFBD-48FB71B0991F}" type="datetime1">
              <a:rPr lang="en-GB" smtClean="0"/>
              <a:t>23/10/2021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F9FA70-1A26-4A0D-8A73-62AEB577CA6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ED0885-1344-4225-8CC0-2CA3D5FAECB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C4937-FCAA-4E7E-BD8E-ABB4B8EA2E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8573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345849-35D5-497D-A874-357F92504059}" type="datetime1">
              <a:rPr lang="en-GB" smtClean="0"/>
              <a:pPr/>
              <a:t>23/10/2021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D4E2C8-D9ED-4B41-8DA3-B4731259EC4A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1031389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4E2C8-D9ED-4B41-8DA3-B4731259EC4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646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rtlCol="0"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en-GB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9ADA23E-0B20-4760-A563-89B37E7AC46A}" type="datetime1">
              <a:rPr lang="en-GB" noProof="0" smtClean="0"/>
              <a:t>23/10/2021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E1B7CFB-32E5-4A6A-8DCB-59467935145B}" type="datetime1">
              <a:rPr lang="en-GB" noProof="0" smtClean="0"/>
              <a:t>23/10/2021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 rtlCol="0"/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rtlCol="0" anchor="t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3292CC-925B-4EF0-BAED-F3F5F0075004}" type="datetime1">
              <a:rPr lang="en-GB" noProof="0" smtClean="0"/>
              <a:t>23/10/2021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F41549C-71F8-466A-9A33-24A126FF532D}" type="datetime1">
              <a:rPr lang="en-GB" noProof="0" smtClean="0"/>
              <a:t>23/10/2021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rtlCol="0"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rtlCol="0"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0A5B7BF-4490-4740-8E47-ED2B3A3A9606}" type="datetime1">
              <a:rPr lang="en-GB" noProof="0" smtClean="0"/>
              <a:t>23/10/2021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D20B1B0-CD72-49A5-8933-B03809F9ECCA}" type="datetime1">
              <a:rPr lang="en-GB" noProof="0" smtClean="0"/>
              <a:t>23/10/2021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52E4D4-ED6B-42B4-A9A7-9E8B98256456}" type="datetime1">
              <a:rPr lang="en-GB" noProof="0" smtClean="0"/>
              <a:t>23/10/2021</a:t>
            </a:fld>
            <a:endParaRPr lang="en-GB" noProof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9C1B94A-4C7D-4E4F-A240-E2BC29D065C1}" type="datetime1">
              <a:rPr lang="en-GB" noProof="0" smtClean="0"/>
              <a:t>23/10/2021</a:t>
            </a:fld>
            <a:endParaRPr lang="en-GB" noProof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1D077E5-0CE2-419A-8388-09B5E2EDAEA5}" type="datetime1">
              <a:rPr lang="en-GB" noProof="0" smtClean="0"/>
              <a:t>23/10/2021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rtlCol="0" anchor="b">
            <a:normAutofit/>
          </a:bodyPr>
          <a:lstStyle>
            <a:lvl1pPr>
              <a:defRPr sz="3200" b="0" baseline="0"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rtlCol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A2B39E-8747-47FE-9F62-678AB3B08FB0}" type="datetime1">
              <a:rPr lang="en-GB" noProof="0" smtClean="0"/>
              <a:t>23/10/2021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rtlCol="0" anchor="b">
            <a:normAutofit/>
          </a:bodyPr>
          <a:lstStyle>
            <a:lvl1pPr>
              <a:defRPr sz="3200" b="0"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rtlCol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FC0821D-0C50-4564-B868-7A52AD0697D7}" type="datetime1">
              <a:rPr lang="en-GB" noProof="0" smtClean="0"/>
              <a:t>23/10/2021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fld id="{C6CFFAC8-2CBF-45FE-AA6D-E17D9764F755}" type="datetime1">
              <a:rPr lang="en-GB" noProof="0" smtClean="0"/>
              <a:t>23/10/2021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etw.org/Greats" TargetMode="External"/><Relationship Id="rId2" Type="http://schemas.openxmlformats.org/officeDocument/2006/relationships/hyperlink" Target="https://www.prateekrao.com/upsc-essay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witter.com/tprateekrao" TargetMode="External"/><Relationship Id="rId5" Type="http://schemas.openxmlformats.org/officeDocument/2006/relationships/hyperlink" Target="https://www.instagram.com/prateekraot/" TargetMode="External"/><Relationship Id="rId4" Type="http://schemas.openxmlformats.org/officeDocument/2006/relationships/hyperlink" Target="https://writingcenter.fas.harvard.edu/pages/essay-structure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3114" y="1230929"/>
            <a:ext cx="4845935" cy="1982049"/>
          </a:xfrm>
        </p:spPr>
        <p:txBody>
          <a:bodyPr rtlCol="0"/>
          <a:lstStyle/>
          <a:p>
            <a:r>
              <a:rPr lang="en-GB" dirty="0"/>
              <a:t>Essay Strategy 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22800" y="4892094"/>
            <a:ext cx="2743201" cy="914400"/>
          </a:xfrm>
        </p:spPr>
        <p:txBody>
          <a:bodyPr rtlCol="0"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- T Prateek Rao (IRTS)</a:t>
            </a:r>
            <a:endParaRPr lang="en-US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  AIR </a:t>
            </a:r>
            <a:r>
              <a:rPr lang="en-GB" sz="1800" dirty="0">
                <a:solidFill>
                  <a:schemeClr val="bg1"/>
                </a:solidFill>
                <a:latin typeface="Arial"/>
                <a:cs typeface="Arial"/>
              </a:rPr>
              <a:t>459</a:t>
            </a:r>
            <a:r>
              <a:rPr lang="en-GB" dirty="0">
                <a:solidFill>
                  <a:schemeClr val="bg1"/>
                </a:solidFill>
              </a:rPr>
              <a:t> CSE </a:t>
            </a:r>
            <a:r>
              <a:rPr lang="en-GB" sz="1800" dirty="0">
                <a:solidFill>
                  <a:schemeClr val="bg1"/>
                </a:solidFill>
                <a:latin typeface="Arial"/>
                <a:cs typeface="Arial"/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3059316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8E88F-8844-4A91-919E-6FB92C7F1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09" y="1037027"/>
            <a:ext cx="2947482" cy="849057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GB">
                <a:solidFill>
                  <a:schemeClr val="tx1"/>
                </a:solidFill>
              </a:rPr>
              <a:t>Intro - </a:t>
            </a:r>
            <a:r>
              <a:rPr lang="en-GB" sz="2400">
                <a:solidFill>
                  <a:schemeClr val="tx1"/>
                </a:solidFill>
              </a:rPr>
              <a:t>trailer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01646-DC45-4CD4-B421-B32E283AA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83399"/>
            <a:ext cx="7315200" cy="982692"/>
          </a:xfrm>
          <a:ln>
            <a:solidFill>
              <a:schemeClr val="accent1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en-GB"/>
              <a:t>Explain the topic – as you understand it</a:t>
            </a:r>
            <a:endParaRPr lang="en-GB" dirty="0"/>
          </a:p>
          <a:p>
            <a:r>
              <a:rPr lang="en-GB"/>
              <a:t>Anecdote (History, Imaginary, Paradox, Conversation)</a:t>
            </a:r>
            <a:endParaRPr lang="en-GB" dirty="0"/>
          </a:p>
          <a:p>
            <a:r>
              <a:rPr lang="en-GB"/>
              <a:t>Quote (Set of quotes), Poetry</a:t>
            </a:r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ECDCDF3-80C5-4638-BA72-989A97865816}"/>
              </a:ext>
            </a:extLst>
          </p:cNvPr>
          <p:cNvSpPr txBox="1">
            <a:spLocks/>
          </p:cNvSpPr>
          <p:nvPr/>
        </p:nvSpPr>
        <p:spPr>
          <a:xfrm>
            <a:off x="173825" y="2009301"/>
            <a:ext cx="2937837" cy="30385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solidFill>
                  <a:schemeClr val="tx1"/>
                </a:solidFill>
              </a:rPr>
              <a:t>Body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54D9949-65C4-42F6-9089-167B0A916E4B}"/>
              </a:ext>
            </a:extLst>
          </p:cNvPr>
          <p:cNvSpPr txBox="1">
            <a:spLocks/>
          </p:cNvSpPr>
          <p:nvPr/>
        </p:nvSpPr>
        <p:spPr>
          <a:xfrm>
            <a:off x="171896" y="5200054"/>
            <a:ext cx="2947482" cy="62720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solidFill>
                  <a:schemeClr val="tx1"/>
                </a:solidFill>
              </a:rPr>
              <a:t>Conclusion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84FDF74-5708-479A-8BD2-66D9C7767F9C}"/>
              </a:ext>
            </a:extLst>
          </p:cNvPr>
          <p:cNvSpPr txBox="1">
            <a:spLocks/>
          </p:cNvSpPr>
          <p:nvPr/>
        </p:nvSpPr>
        <p:spPr>
          <a:xfrm>
            <a:off x="3867339" y="2010001"/>
            <a:ext cx="7324845" cy="300826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700"/>
              <a:t>Sectoral</a:t>
            </a:r>
            <a:endParaRPr lang="en-US"/>
          </a:p>
          <a:p>
            <a:pPr lvl="1">
              <a:spcAft>
                <a:spcPts val="0"/>
              </a:spcAft>
            </a:pPr>
            <a:r>
              <a:rPr lang="en-GB" sz="1500"/>
              <a:t>PESTLE / SPECHLIH</a:t>
            </a:r>
            <a:endParaRPr lang="en-GB"/>
          </a:p>
          <a:p>
            <a:pPr lvl="1"/>
            <a:r>
              <a:rPr lang="en-GB" sz="1500"/>
              <a:t>GS1 – GS2 – Gs3 – GS4</a:t>
            </a:r>
          </a:p>
          <a:p>
            <a:r>
              <a:rPr lang="en-GB" sz="1700"/>
              <a:t>Temporal</a:t>
            </a:r>
            <a:endParaRPr lang="en-GB" sz="1700" dirty="0"/>
          </a:p>
          <a:p>
            <a:pPr lvl="1">
              <a:spcAft>
                <a:spcPts val="0"/>
              </a:spcAft>
            </a:pPr>
            <a:r>
              <a:rPr lang="en-GB" sz="1500"/>
              <a:t>Ancient – Medieval – Modern – Indep – Contemporary </a:t>
            </a:r>
            <a:endParaRPr lang="en-GB" sz="1500" dirty="0"/>
          </a:p>
          <a:p>
            <a:r>
              <a:rPr lang="en-GB" sz="1700"/>
              <a:t>Social </a:t>
            </a:r>
            <a:endParaRPr lang="en-GB" sz="1700" dirty="0"/>
          </a:p>
          <a:p>
            <a:pPr lvl="1"/>
            <a:r>
              <a:rPr lang="en-GB" sz="1500"/>
              <a:t>Individual – Family – Society – National – Global </a:t>
            </a:r>
          </a:p>
          <a:p>
            <a:pPr lvl="1"/>
            <a:r>
              <a:rPr lang="en-GB" sz="1500"/>
              <a:t>What, Why, How, Impact, Efforts, Lacunae, What more</a:t>
            </a:r>
          </a:p>
          <a:p>
            <a:pPr lvl="1"/>
            <a:r>
              <a:rPr lang="en-GB" sz="1500"/>
              <a:t>Women, Children, Backward, PWD, LGBTQ, Elderly</a:t>
            </a:r>
            <a:endParaRPr lang="en-GB" sz="1500" dirty="0"/>
          </a:p>
          <a:p>
            <a:r>
              <a:rPr lang="en-GB" sz="1700"/>
              <a:t>5-6 ideas: Let 3-4 be regular, 1-2 USP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2966D7E-8C43-4F25-A6B6-BCBB9FC3F713}"/>
              </a:ext>
            </a:extLst>
          </p:cNvPr>
          <p:cNvSpPr txBox="1">
            <a:spLocks/>
          </p:cNvSpPr>
          <p:nvPr/>
        </p:nvSpPr>
        <p:spPr>
          <a:xfrm>
            <a:off x="3867339" y="5115875"/>
            <a:ext cx="7324845" cy="10405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1700"/>
              <a:t>Pre conclusion</a:t>
            </a:r>
            <a:endParaRPr lang="en-US"/>
          </a:p>
          <a:p>
            <a:pPr>
              <a:lnSpc>
                <a:spcPct val="100000"/>
              </a:lnSpc>
            </a:pPr>
            <a:r>
              <a:rPr lang="en-GB" sz="1700"/>
              <a:t>Wrapping up</a:t>
            </a:r>
          </a:p>
          <a:p>
            <a:pPr>
              <a:lnSpc>
                <a:spcPct val="100000"/>
              </a:lnSpc>
            </a:pPr>
            <a:r>
              <a:rPr lang="en-GB" sz="1700"/>
              <a:t>Looking forward </a:t>
            </a:r>
          </a:p>
        </p:txBody>
      </p:sp>
    </p:spTree>
    <p:extLst>
      <p:ext uri="{BB962C8B-B14F-4D97-AF65-F5344CB8AC3E}">
        <p14:creationId xmlns:p14="http://schemas.microsoft.com/office/powerpoint/2010/main" val="1005451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8E88F-8844-4A91-919E-6FB92C7F1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Type of Essay 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1C402FBB-11F3-407D-87EE-49E7C730E79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869268" y="777298"/>
          <a:ext cx="7315200" cy="5207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7298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8E88F-8844-4A91-919E-6FB92C7F1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Things to Think About</a:t>
            </a:r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4E422F09-E64F-4887-8DF5-63D74BB9DC3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869268" y="1548943"/>
          <a:ext cx="7315200" cy="4435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E65BB2E-2A3B-4C6C-9790-C2ED7CD720C9}"/>
              </a:ext>
            </a:extLst>
          </p:cNvPr>
          <p:cNvSpPr txBox="1"/>
          <p:nvPr/>
        </p:nvSpPr>
        <p:spPr>
          <a:xfrm>
            <a:off x="5881868" y="846880"/>
            <a:ext cx="2993983" cy="369332"/>
          </a:xfrm>
          <a:prstGeom prst="rect">
            <a:avLst/>
          </a:prstGeom>
          <a:solidFill>
            <a:schemeClr val="accent1"/>
          </a:solidFill>
          <a:ln>
            <a:solidFill>
              <a:srgbClr val="4472C4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>
                <a:solidFill>
                  <a:schemeClr val="bg1"/>
                </a:solidFill>
                <a:ea typeface="+mn-lt"/>
                <a:cs typeface="+mn-lt"/>
              </a:rPr>
              <a:t>Test Series 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302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8E88F-8844-4A91-919E-6FB92C7F1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>
                <a:ea typeface="+mj-lt"/>
                <a:cs typeface="+mj-lt"/>
              </a:rPr>
              <a:t>Things to </a:t>
            </a:r>
            <a:br>
              <a:rPr lang="en-GB" dirty="0">
                <a:ea typeface="+mj-lt"/>
                <a:cs typeface="+mj-lt"/>
              </a:rPr>
            </a:br>
            <a:r>
              <a:rPr lang="en-GB">
                <a:ea typeface="+mj-lt"/>
                <a:cs typeface="+mj-lt"/>
              </a:rPr>
              <a:t>Think About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01646-DC45-4CD4-B421-B32E283AA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1548943"/>
            <a:ext cx="7315200" cy="4435805"/>
          </a:xfrm>
        </p:spPr>
        <p:txBody>
          <a:bodyPr/>
          <a:lstStyle/>
          <a:p>
            <a:r>
              <a:rPr lang="en-GB" dirty="0">
                <a:solidFill>
                  <a:schemeClr val="accent4">
                    <a:lumMod val="75000"/>
                  </a:schemeClr>
                </a:solidFill>
                <a:ea typeface="+mn-lt"/>
                <a:cs typeface="+mn-lt"/>
              </a:rPr>
              <a:t>Trends in topics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Short notes on big themes (20-25)</a:t>
            </a:r>
          </a:p>
          <a:p>
            <a:r>
              <a:rPr lang="en-GB" dirty="0">
                <a:solidFill>
                  <a:schemeClr val="accent4">
                    <a:lumMod val="75000"/>
                  </a:schemeClr>
                </a:solidFill>
                <a:ea typeface="+mn-lt"/>
                <a:cs typeface="+mn-lt"/>
              </a:rPr>
              <a:t>Brainstorm – every other day</a:t>
            </a:r>
          </a:p>
          <a:p>
            <a:r>
              <a:rPr lang="en-GB" dirty="0"/>
              <a:t>Subheadings for Body and Conclusion</a:t>
            </a:r>
          </a:p>
          <a:p>
            <a:r>
              <a:rPr lang="en-GB" dirty="0"/>
              <a:t>1 Essay test per week </a:t>
            </a:r>
          </a:p>
          <a:p>
            <a:r>
              <a:rPr lang="en-GB" dirty="0"/>
              <a:t>Keep seeing topics – from </a:t>
            </a:r>
            <a:r>
              <a:rPr lang="en-GB" dirty="0" err="1"/>
              <a:t>coachings</a:t>
            </a:r>
            <a:r>
              <a:rPr lang="en-GB" dirty="0"/>
              <a:t> </a:t>
            </a:r>
          </a:p>
          <a:p>
            <a:r>
              <a:rPr lang="en-GB" dirty="0"/>
              <a:t>Read Yojana / Kurukshetra</a:t>
            </a:r>
          </a:p>
          <a:p>
            <a:r>
              <a:rPr lang="en-GB" dirty="0"/>
              <a:t>Read good essays </a:t>
            </a:r>
          </a:p>
          <a:p>
            <a:r>
              <a:rPr lang="en-GB" dirty="0"/>
              <a:t>Try to be more legible than GS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65BB2E-2A3B-4C6C-9790-C2ED7CD720C9}"/>
              </a:ext>
            </a:extLst>
          </p:cNvPr>
          <p:cNvSpPr txBox="1"/>
          <p:nvPr/>
        </p:nvSpPr>
        <p:spPr>
          <a:xfrm>
            <a:off x="5881868" y="846880"/>
            <a:ext cx="2993983" cy="369332"/>
          </a:xfrm>
          <a:prstGeom prst="rect">
            <a:avLst/>
          </a:prstGeom>
          <a:solidFill>
            <a:schemeClr val="accent1"/>
          </a:solidFill>
          <a:ln>
            <a:solidFill>
              <a:srgbClr val="4472C4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>
                <a:solidFill>
                  <a:schemeClr val="bg1"/>
                </a:solidFill>
                <a:ea typeface="+mn-lt"/>
                <a:cs typeface="+mn-lt"/>
              </a:rPr>
              <a:t>Small is Beautiful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319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3162304-DA60-4C31-9E2B-E22F8DA75F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4AE1EFF-264A-4A42-BEA1-0E875F40D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5DB23C2B-2054-4D8B-9E98-9190F8E05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797B5BC-9873-45F9-97D6-298FB5AF0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762000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F9F212-1C2D-49A0-8122-506059F3D310}"/>
              </a:ext>
            </a:extLst>
          </p:cNvPr>
          <p:cNvSpPr txBox="1"/>
          <p:nvPr/>
        </p:nvSpPr>
        <p:spPr>
          <a:xfrm>
            <a:off x="494260" y="1683144"/>
            <a:ext cx="2774922" cy="349171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spc="-6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Thank You !!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1CD294-4CA1-4768-8202-6DB8FF405B30}"/>
              </a:ext>
            </a:extLst>
          </p:cNvPr>
          <p:cNvSpPr txBox="1"/>
          <p:nvPr/>
        </p:nvSpPr>
        <p:spPr>
          <a:xfrm>
            <a:off x="4361606" y="1683143"/>
            <a:ext cx="6627377" cy="349171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Blog - 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https://www.prateekrao.com/upsc-essay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Some resources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42950" lvl="1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https://tetw.org/Greats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42950" lvl="1" indent="-182880" defTabSz="914400">
              <a:lnSpc>
                <a:spcPct val="90000"/>
              </a:lnSpc>
              <a:spcAft>
                <a:spcPts val="600"/>
              </a:spcAft>
              <a:buClr>
                <a:srgbClr val="40BAD2"/>
              </a:buClr>
              <a:buFont typeface="Wingdings 2" pitchFamily="18" charset="2"/>
              <a:buChar char=""/>
            </a:pPr>
            <a:r>
              <a:rPr lang="en-US" dirty="0">
                <a:ea typeface="+mn-lt"/>
                <a:cs typeface="+mn-lt"/>
                <a:hlinkClick r:id="rId4"/>
              </a:rPr>
              <a:t>https://writingcenter.fas.harvard.edu/pages/essay-structure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Connect </a:t>
            </a:r>
            <a:endParaRPr lang="en-US"/>
          </a:p>
          <a:p>
            <a:pPr marL="742950" lvl="1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https://www.instagram.com/prateekraot/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42950" lvl="1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https://twitter.com/tprateekrao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665C2FCD-09A4-4B4B-AA73-F330DFE91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1190517" y="1056875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48223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iagram&#10;&#10;Description automatically generated">
            <a:extLst>
              <a:ext uri="{FF2B5EF4-FFF2-40B4-BE49-F238E27FC236}">
                <a16:creationId xmlns:a16="http://schemas.microsoft.com/office/drawing/2014/main" id="{F6B57DE4-A0D1-4192-AC73-3DD414815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058" y="751964"/>
            <a:ext cx="8468226" cy="550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432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iagram, schematic&#10;&#10;Description automatically generated">
            <a:extLst>
              <a:ext uri="{FF2B5EF4-FFF2-40B4-BE49-F238E27FC236}">
                <a16:creationId xmlns:a16="http://schemas.microsoft.com/office/drawing/2014/main" id="{F7246C9C-CE67-453D-B756-D04805F15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768" y="151188"/>
            <a:ext cx="4605866" cy="6464832"/>
          </a:xfrm>
          <a:prstGeom prst="rect">
            <a:avLst/>
          </a:prstGeom>
        </p:spPr>
      </p:pic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F38F2044-2C50-49FC-8BCB-3FFEBBF68B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0524" y="154517"/>
            <a:ext cx="4012701" cy="654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3860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605A8AF0-530A-4B83-9DBB-4C03ADC2F7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7697" y="38100"/>
            <a:ext cx="4458188" cy="670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1639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iagram&#10;&#10;Description automatically generated">
            <a:extLst>
              <a:ext uri="{FF2B5EF4-FFF2-40B4-BE49-F238E27FC236}">
                <a16:creationId xmlns:a16="http://schemas.microsoft.com/office/drawing/2014/main" id="{51EE0941-BE96-49A8-A04D-5C3121271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276425" y="-1500939"/>
            <a:ext cx="5177938" cy="982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9941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ext, letter&#10;&#10;Description automatically generated">
            <a:extLst>
              <a:ext uri="{FF2B5EF4-FFF2-40B4-BE49-F238E27FC236}">
                <a16:creationId xmlns:a16="http://schemas.microsoft.com/office/drawing/2014/main" id="{26B25D27-A746-4A20-8D5E-299228B77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134" y="470358"/>
            <a:ext cx="6533908" cy="591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084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0B261-4317-4704-A790-81C9625E5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Myths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1CB70-2985-4DCB-AD01-CDB1C1FD0C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Good English is a pre requirement</a:t>
            </a:r>
          </a:p>
          <a:p>
            <a:r>
              <a:rPr lang="en-GB" dirty="0"/>
              <a:t>Optional choice helps in essay writing </a:t>
            </a:r>
          </a:p>
          <a:p>
            <a:r>
              <a:rPr lang="en-GB" dirty="0"/>
              <a:t>Need to follow a set pattern</a:t>
            </a:r>
          </a:p>
          <a:p>
            <a:r>
              <a:rPr lang="en-GB" dirty="0"/>
              <a:t>Opening with a bang</a:t>
            </a:r>
          </a:p>
          <a:p>
            <a:r>
              <a:rPr lang="en-GB" dirty="0"/>
              <a:t>Writing everything you know</a:t>
            </a:r>
          </a:p>
          <a:p>
            <a:r>
              <a:rPr lang="en-GB" dirty="0" err="1"/>
              <a:t>Dekh</a:t>
            </a:r>
            <a:r>
              <a:rPr lang="en-GB" dirty="0"/>
              <a:t> </a:t>
            </a:r>
            <a:r>
              <a:rPr lang="en-GB" dirty="0" err="1"/>
              <a:t>lenge</a:t>
            </a:r>
            <a:r>
              <a:rPr lang="en-GB" dirty="0"/>
              <a:t> !!</a:t>
            </a:r>
          </a:p>
        </p:txBody>
      </p:sp>
      <p:pic>
        <p:nvPicPr>
          <p:cNvPr id="5" name="Picture 5" descr="Text, letter&#10;&#10;Description automatically generated">
            <a:extLst>
              <a:ext uri="{FF2B5EF4-FFF2-40B4-BE49-F238E27FC236}">
                <a16:creationId xmlns:a16="http://schemas.microsoft.com/office/drawing/2014/main" id="{08CE2CEB-8718-4A25-9512-AAE5CCD4C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3337" y="1753979"/>
            <a:ext cx="2743200" cy="354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651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ext, letter&#10;&#10;Description automatically generated">
            <a:extLst>
              <a:ext uri="{FF2B5EF4-FFF2-40B4-BE49-F238E27FC236}">
                <a16:creationId xmlns:a16="http://schemas.microsoft.com/office/drawing/2014/main" id="{FA21ED56-54C8-4781-A391-F1C284C62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6817" y="206278"/>
            <a:ext cx="4743450" cy="664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3444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ext, letter&#10;&#10;Description automatically generated">
            <a:extLst>
              <a:ext uri="{FF2B5EF4-FFF2-40B4-BE49-F238E27FC236}">
                <a16:creationId xmlns:a16="http://schemas.microsoft.com/office/drawing/2014/main" id="{9C6F2230-A33F-4DF1-A2A2-FBEF28D781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0687" y="-4233"/>
            <a:ext cx="4319376" cy="686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6209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ABF7F3A5-DE1E-452A-A6FE-00CC17BA0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5489" y="568722"/>
            <a:ext cx="6987250" cy="563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4792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Text, letter&#10;&#10;Description automatically generated">
            <a:extLst>
              <a:ext uri="{FF2B5EF4-FFF2-40B4-BE49-F238E27FC236}">
                <a16:creationId xmlns:a16="http://schemas.microsoft.com/office/drawing/2014/main" id="{55DB8591-2C7C-4DF7-B4B5-9F5786D26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584" y="379230"/>
            <a:ext cx="4357436" cy="6400328"/>
          </a:xfrm>
          <a:prstGeom prst="rect">
            <a:avLst/>
          </a:prstGeom>
        </p:spPr>
      </p:pic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836A3CE7-2983-446F-B9DE-8570854EF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9242" y="305109"/>
            <a:ext cx="4297278" cy="638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9568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DCD98CA-C8E2-425A-ABF8-E4C2005BC069}"/>
              </a:ext>
            </a:extLst>
          </p:cNvPr>
          <p:cNvSpPr txBox="1"/>
          <p:nvPr/>
        </p:nvSpPr>
        <p:spPr>
          <a:xfrm>
            <a:off x="4724400" y="3200399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C1012C0-7F2C-4D5F-8DB7-AA8F7966EF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88278"/>
              </p:ext>
            </p:extLst>
          </p:nvPr>
        </p:nvGraphicFramePr>
        <p:xfrm>
          <a:off x="1909821" y="337594"/>
          <a:ext cx="8107044" cy="6133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3522">
                  <a:extLst>
                    <a:ext uri="{9D8B030D-6E8A-4147-A177-3AD203B41FA5}">
                      <a16:colId xmlns:a16="http://schemas.microsoft.com/office/drawing/2014/main" val="2130222355"/>
                    </a:ext>
                  </a:extLst>
                </a:gridCol>
                <a:gridCol w="4053522">
                  <a:extLst>
                    <a:ext uri="{9D8B030D-6E8A-4147-A177-3AD203B41FA5}">
                      <a16:colId xmlns:a16="http://schemas.microsoft.com/office/drawing/2014/main" val="3400744399"/>
                    </a:ext>
                  </a:extLst>
                </a:gridCol>
              </a:tblGrid>
              <a:tr h="425801">
                <a:tc>
                  <a:txBody>
                    <a:bodyPr/>
                    <a:lstStyle/>
                    <a:p>
                      <a:pPr marL="0" marR="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chemeClr val="tx1"/>
                          </a:solidFill>
                          <a:effectLst/>
                        </a:rPr>
                        <a:t>Social Justice</a:t>
                      </a:r>
                      <a:endParaRPr lang="en-IN" sz="1400">
                        <a:solidFill>
                          <a:schemeClr val="tx1"/>
                        </a:solidFill>
                        <a:effectLst/>
                        <a:latin typeface="Myfont1"/>
                      </a:endParaRPr>
                    </a:p>
                  </a:txBody>
                  <a:tcPr marL="50800" marR="50800" marT="50800" marB="508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IN" sz="1400" dirty="0">
                        <a:effectLst/>
                      </a:endParaRPr>
                    </a:p>
                  </a:txBody>
                  <a:tcPr marL="50799" marR="50799" marT="50799" marB="50799"/>
                </a:tc>
                <a:extLst>
                  <a:ext uri="{0D108BD9-81ED-4DB2-BD59-A6C34878D82A}">
                    <a16:rowId xmlns:a16="http://schemas.microsoft.com/office/drawing/2014/main" val="4281689868"/>
                  </a:ext>
                </a:extLst>
              </a:tr>
              <a:tr h="415663">
                <a:tc>
                  <a:txBody>
                    <a:bodyPr/>
                    <a:lstStyle/>
                    <a:p>
                      <a:pPr marL="0" marR="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Poverty </a:t>
                      </a:r>
                      <a:endParaRPr lang="en-IN" sz="1400">
                        <a:effectLst/>
                        <a:latin typeface="Myfont1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lv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 dirty="0">
                          <a:effectLst/>
                        </a:rPr>
                        <a:t>Socio-Economic Issues </a:t>
                      </a:r>
                      <a:endParaRPr lang="en-IN" sz="1400" dirty="0">
                        <a:effectLst/>
                        <a:latin typeface="Myfont1"/>
                      </a:endParaRPr>
                    </a:p>
                  </a:txBody>
                  <a:tcPr marL="50799" marR="50799" marT="50799" marB="50799"/>
                </a:tc>
                <a:extLst>
                  <a:ext uri="{0D108BD9-81ED-4DB2-BD59-A6C34878D82A}">
                    <a16:rowId xmlns:a16="http://schemas.microsoft.com/office/drawing/2014/main" val="617450103"/>
                  </a:ext>
                </a:extLst>
              </a:tr>
              <a:tr h="415663">
                <a:tc>
                  <a:txBody>
                    <a:bodyPr/>
                    <a:lstStyle/>
                    <a:p>
                      <a:pPr marL="0" marR="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Women </a:t>
                      </a:r>
                      <a:endParaRPr lang="en-IN" sz="1400">
                        <a:effectLst/>
                        <a:latin typeface="Myfont1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lv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 dirty="0">
                          <a:effectLst/>
                        </a:rPr>
                        <a:t>Indian Culture </a:t>
                      </a:r>
                      <a:endParaRPr lang="en-IN" sz="1400" dirty="0">
                        <a:effectLst/>
                        <a:latin typeface="Myfont1"/>
                      </a:endParaRPr>
                    </a:p>
                  </a:txBody>
                  <a:tcPr marL="50799" marR="50799" marT="50799" marB="50799"/>
                </a:tc>
                <a:extLst>
                  <a:ext uri="{0D108BD9-81ED-4DB2-BD59-A6C34878D82A}">
                    <a16:rowId xmlns:a16="http://schemas.microsoft.com/office/drawing/2014/main" val="3675688873"/>
                  </a:ext>
                </a:extLst>
              </a:tr>
              <a:tr h="425801">
                <a:tc>
                  <a:txBody>
                    <a:bodyPr/>
                    <a:lstStyle/>
                    <a:p>
                      <a:pPr marL="0" marR="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Education </a:t>
                      </a:r>
                      <a:endParaRPr lang="en-IN" sz="1400">
                        <a:effectLst/>
                        <a:latin typeface="Myfont1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lv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 dirty="0">
                          <a:effectLst/>
                        </a:rPr>
                        <a:t>Media, Television and Cinema </a:t>
                      </a:r>
                      <a:endParaRPr lang="en-IN" sz="1400" dirty="0">
                        <a:effectLst/>
                        <a:latin typeface="Myfont1"/>
                      </a:endParaRPr>
                    </a:p>
                  </a:txBody>
                  <a:tcPr marL="50799" marR="50799" marT="50799" marB="50799"/>
                </a:tc>
                <a:extLst>
                  <a:ext uri="{0D108BD9-81ED-4DB2-BD59-A6C34878D82A}">
                    <a16:rowId xmlns:a16="http://schemas.microsoft.com/office/drawing/2014/main" val="1588213577"/>
                  </a:ext>
                </a:extLst>
              </a:tr>
              <a:tr h="425801">
                <a:tc>
                  <a:txBody>
                    <a:bodyPr/>
                    <a:lstStyle/>
                    <a:p>
                      <a:pPr marL="0" marR="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Children</a:t>
                      </a:r>
                      <a:endParaRPr lang="en-IN" sz="1400" dirty="0">
                        <a:effectLst/>
                        <a:latin typeface="Myfont1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lv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 dirty="0">
                          <a:effectLst/>
                        </a:rPr>
                        <a:t>Environment</a:t>
                      </a:r>
                      <a:endParaRPr lang="en-IN" sz="1400" dirty="0">
                        <a:effectLst/>
                        <a:latin typeface="Myfont1"/>
                      </a:endParaRPr>
                    </a:p>
                  </a:txBody>
                  <a:tcPr marL="50799" marR="50799" marT="50799" marB="50799"/>
                </a:tc>
                <a:extLst>
                  <a:ext uri="{0D108BD9-81ED-4DB2-BD59-A6C34878D82A}">
                    <a16:rowId xmlns:a16="http://schemas.microsoft.com/office/drawing/2014/main" val="668358879"/>
                  </a:ext>
                </a:extLst>
              </a:tr>
              <a:tr h="415663">
                <a:tc>
                  <a:txBody>
                    <a:bodyPr/>
                    <a:lstStyle/>
                    <a:p>
                      <a:pPr marL="0" marR="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Youth </a:t>
                      </a:r>
                      <a:endParaRPr lang="en-IN" sz="1400">
                        <a:effectLst/>
                        <a:latin typeface="Myfont1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lv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 dirty="0">
                          <a:effectLst/>
                        </a:rPr>
                        <a:t>Sustainable Development </a:t>
                      </a:r>
                      <a:endParaRPr lang="en-IN" sz="1400" dirty="0">
                        <a:effectLst/>
                        <a:latin typeface="Myfont1"/>
                      </a:endParaRPr>
                    </a:p>
                  </a:txBody>
                  <a:tcPr marL="50799" marR="50799" marT="50799" marB="50799"/>
                </a:tc>
                <a:extLst>
                  <a:ext uri="{0D108BD9-81ED-4DB2-BD59-A6C34878D82A}">
                    <a16:rowId xmlns:a16="http://schemas.microsoft.com/office/drawing/2014/main" val="2274090675"/>
                  </a:ext>
                </a:extLst>
              </a:tr>
              <a:tr h="405525">
                <a:tc>
                  <a:txBody>
                    <a:bodyPr/>
                    <a:lstStyle/>
                    <a:p>
                      <a:pPr marL="0" marR="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Health </a:t>
                      </a:r>
                      <a:endParaRPr lang="en-IN" sz="1400">
                        <a:effectLst/>
                        <a:latin typeface="Myfont1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lv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 dirty="0">
                          <a:effectLst/>
                        </a:rPr>
                        <a:t>Globalization</a:t>
                      </a:r>
                      <a:endParaRPr lang="en-IN" sz="1400" dirty="0">
                        <a:effectLst/>
                        <a:latin typeface="Myfont1"/>
                      </a:endParaRPr>
                    </a:p>
                  </a:txBody>
                  <a:tcPr marL="50799" marR="50799" marT="50799" marB="50799"/>
                </a:tc>
                <a:extLst>
                  <a:ext uri="{0D108BD9-81ED-4DB2-BD59-A6C34878D82A}">
                    <a16:rowId xmlns:a16="http://schemas.microsoft.com/office/drawing/2014/main" val="566149654"/>
                  </a:ext>
                </a:extLst>
              </a:tr>
              <a:tr h="405525">
                <a:tc>
                  <a:txBody>
                    <a:bodyPr/>
                    <a:lstStyle/>
                    <a:p>
                      <a:pPr marL="0" marR="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Political Issues</a:t>
                      </a:r>
                      <a:endParaRPr lang="en-IN" sz="1400" dirty="0">
                        <a:effectLst/>
                        <a:latin typeface="Myfont1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lv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 dirty="0">
                          <a:effectLst/>
                        </a:rPr>
                        <a:t>Urbanization</a:t>
                      </a:r>
                      <a:endParaRPr lang="en-IN" sz="1400" dirty="0">
                        <a:effectLst/>
                        <a:latin typeface="Myfont1"/>
                      </a:endParaRPr>
                    </a:p>
                  </a:txBody>
                  <a:tcPr marL="50799" marR="50799" marT="50799" marB="50799"/>
                </a:tc>
                <a:extLst>
                  <a:ext uri="{0D108BD9-81ED-4DB2-BD59-A6C34878D82A}">
                    <a16:rowId xmlns:a16="http://schemas.microsoft.com/office/drawing/2014/main" val="818803567"/>
                  </a:ext>
                </a:extLst>
              </a:tr>
              <a:tr h="709669">
                <a:tc>
                  <a:txBody>
                    <a:bodyPr/>
                    <a:lstStyle/>
                    <a:p>
                      <a:pPr marL="0" marR="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 Components of Democracy like Federalism, Decentralization </a:t>
                      </a:r>
                      <a:endParaRPr lang="en-IN" sz="1400">
                        <a:effectLst/>
                        <a:latin typeface="Myfont1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lv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 dirty="0">
                          <a:effectLst/>
                        </a:rPr>
                        <a:t>International Relations </a:t>
                      </a:r>
                      <a:endParaRPr lang="en-IN" sz="1400" dirty="0">
                        <a:effectLst/>
                        <a:latin typeface="Myfont1"/>
                      </a:endParaRPr>
                    </a:p>
                  </a:txBody>
                  <a:tcPr marL="50799" marR="50799" marT="50799" marB="50799"/>
                </a:tc>
                <a:extLst>
                  <a:ext uri="{0D108BD9-81ED-4DB2-BD59-A6C34878D82A}">
                    <a16:rowId xmlns:a16="http://schemas.microsoft.com/office/drawing/2014/main" val="1948361944"/>
                  </a:ext>
                </a:extLst>
              </a:tr>
              <a:tr h="425801">
                <a:tc>
                  <a:txBody>
                    <a:bodyPr/>
                    <a:lstStyle/>
                    <a:p>
                      <a:pPr marL="0" marR="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Judiciary </a:t>
                      </a:r>
                      <a:endParaRPr lang="en-IN" sz="1400">
                        <a:effectLst/>
                        <a:latin typeface="Myfont1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lv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 dirty="0">
                          <a:effectLst/>
                        </a:rPr>
                        <a:t>Science and Technology </a:t>
                      </a:r>
                      <a:endParaRPr lang="en-IN" sz="1400" dirty="0">
                        <a:effectLst/>
                        <a:latin typeface="Myfont1"/>
                      </a:endParaRPr>
                    </a:p>
                  </a:txBody>
                  <a:tcPr marL="50799" marR="50799" marT="50799" marB="50799"/>
                </a:tc>
                <a:extLst>
                  <a:ext uri="{0D108BD9-81ED-4DB2-BD59-A6C34878D82A}">
                    <a16:rowId xmlns:a16="http://schemas.microsoft.com/office/drawing/2014/main" val="2780968878"/>
                  </a:ext>
                </a:extLst>
              </a:tr>
              <a:tr h="415663">
                <a:tc>
                  <a:txBody>
                    <a:bodyPr/>
                    <a:lstStyle/>
                    <a:p>
                      <a:pPr marL="0" marR="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Administration </a:t>
                      </a:r>
                      <a:endParaRPr lang="en-IN" sz="1400">
                        <a:effectLst/>
                        <a:latin typeface="Myfont1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lv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 dirty="0">
                          <a:effectLst/>
                        </a:rPr>
                        <a:t>Defence </a:t>
                      </a:r>
                      <a:endParaRPr lang="en-IN" sz="1400" dirty="0">
                        <a:effectLst/>
                        <a:latin typeface="Myfont1"/>
                      </a:endParaRPr>
                    </a:p>
                  </a:txBody>
                  <a:tcPr marL="50799" marR="50799" marT="50799" marB="50799"/>
                </a:tc>
                <a:extLst>
                  <a:ext uri="{0D108BD9-81ED-4DB2-BD59-A6C34878D82A}">
                    <a16:rowId xmlns:a16="http://schemas.microsoft.com/office/drawing/2014/main" val="1231485223"/>
                  </a:ext>
                </a:extLst>
              </a:tr>
              <a:tr h="405525">
                <a:tc>
                  <a:txBody>
                    <a:bodyPr/>
                    <a:lstStyle/>
                    <a:p>
                      <a:pPr marL="0" marR="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Economy </a:t>
                      </a:r>
                      <a:endParaRPr lang="en-IN" sz="1400">
                        <a:effectLst/>
                        <a:latin typeface="Myfont1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lv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 dirty="0">
                          <a:effectLst/>
                        </a:rPr>
                        <a:t>Energy </a:t>
                      </a:r>
                      <a:endParaRPr lang="en-IN" sz="1400" dirty="0">
                        <a:effectLst/>
                        <a:latin typeface="Myfont1"/>
                      </a:endParaRPr>
                    </a:p>
                  </a:txBody>
                  <a:tcPr marL="50799" marR="50799" marT="50799" marB="50799"/>
                </a:tc>
                <a:extLst>
                  <a:ext uri="{0D108BD9-81ED-4DB2-BD59-A6C34878D82A}">
                    <a16:rowId xmlns:a16="http://schemas.microsoft.com/office/drawing/2014/main" val="1175933626"/>
                  </a:ext>
                </a:extLst>
              </a:tr>
              <a:tr h="415663">
                <a:tc>
                  <a:txBody>
                    <a:bodyPr/>
                    <a:lstStyle/>
                    <a:p>
                      <a:pPr marL="0" marR="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Agriculture, </a:t>
                      </a:r>
                      <a:endParaRPr lang="en-IN" sz="1400">
                        <a:effectLst/>
                        <a:latin typeface="Myfont1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lv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 dirty="0">
                          <a:effectLst/>
                        </a:rPr>
                        <a:t>Security </a:t>
                      </a:r>
                      <a:endParaRPr lang="en-IN" sz="1400" dirty="0">
                        <a:effectLst/>
                        <a:latin typeface="Myfont1"/>
                      </a:endParaRPr>
                    </a:p>
                  </a:txBody>
                  <a:tcPr marL="50799" marR="50799" marT="50799" marB="50799"/>
                </a:tc>
                <a:extLst>
                  <a:ext uri="{0D108BD9-81ED-4DB2-BD59-A6C34878D82A}">
                    <a16:rowId xmlns:a16="http://schemas.microsoft.com/office/drawing/2014/main" val="1691754308"/>
                  </a:ext>
                </a:extLst>
              </a:tr>
              <a:tr h="425801">
                <a:tc>
                  <a:txBody>
                    <a:bodyPr/>
                    <a:lstStyle/>
                    <a:p>
                      <a:pPr marL="0" marR="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Rural Development </a:t>
                      </a:r>
                      <a:endParaRPr lang="en-IN" sz="1400">
                        <a:effectLst/>
                        <a:latin typeface="Myfont1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lv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400" dirty="0">
                          <a:effectLst/>
                        </a:rPr>
                        <a:t>Current Events</a:t>
                      </a:r>
                      <a:endParaRPr lang="en-IN" sz="1400" dirty="0">
                        <a:effectLst/>
                        <a:latin typeface="Myfont1"/>
                      </a:endParaRPr>
                    </a:p>
                  </a:txBody>
                  <a:tcPr marL="50799" marR="50799" marT="50799" marB="50799"/>
                </a:tc>
                <a:extLst>
                  <a:ext uri="{0D108BD9-81ED-4DB2-BD59-A6C34878D82A}">
                    <a16:rowId xmlns:a16="http://schemas.microsoft.com/office/drawing/2014/main" val="15987348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43944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picture containing text, receipt&#10;&#10;Description automatically generated">
            <a:extLst>
              <a:ext uri="{FF2B5EF4-FFF2-40B4-BE49-F238E27FC236}">
                <a16:creationId xmlns:a16="http://schemas.microsoft.com/office/drawing/2014/main" id="{DE1768E0-4C3E-4369-BF23-DC59DF4EE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26" y="166291"/>
            <a:ext cx="4507830" cy="649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9919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iagram, schematic&#10;&#10;Description automatically generated">
            <a:extLst>
              <a:ext uri="{FF2B5EF4-FFF2-40B4-BE49-F238E27FC236}">
                <a16:creationId xmlns:a16="http://schemas.microsoft.com/office/drawing/2014/main" id="{1816520C-8A85-43D4-B51A-553C631CAF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292348" y="-1556084"/>
            <a:ext cx="4985673" cy="948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625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0B261-4317-4704-A790-81C9625E5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Basics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1CB70-2985-4DCB-AD01-CDB1C1FD0C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Why to focus on Essay ?</a:t>
            </a:r>
          </a:p>
          <a:p>
            <a:pPr lvl="1"/>
            <a:r>
              <a:rPr lang="en-GB" dirty="0"/>
              <a:t>250 marks </a:t>
            </a:r>
          </a:p>
          <a:p>
            <a:pPr lvl="1"/>
            <a:r>
              <a:rPr lang="en-GB" dirty="0"/>
              <a:t>Disproportionately higher marks </a:t>
            </a:r>
          </a:p>
          <a:p>
            <a:pPr lvl="1"/>
            <a:r>
              <a:rPr lang="en-GB" dirty="0"/>
              <a:t>Lesser effort </a:t>
            </a:r>
          </a:p>
          <a:p>
            <a:pPr lvl="1"/>
            <a:r>
              <a:rPr lang="en-GB" dirty="0"/>
              <a:t>Gets missed </a:t>
            </a:r>
          </a:p>
          <a:p>
            <a:pPr lvl="1"/>
            <a:endParaRPr lang="en-GB" dirty="0"/>
          </a:p>
          <a:p>
            <a:r>
              <a:rPr lang="en-GB" dirty="0"/>
              <a:t>What it requires</a:t>
            </a:r>
          </a:p>
          <a:p>
            <a:pPr lvl="1"/>
            <a:r>
              <a:rPr lang="en-GB" dirty="0"/>
              <a:t>GS knowledge</a:t>
            </a:r>
          </a:p>
          <a:p>
            <a:pPr lvl="1"/>
            <a:r>
              <a:rPr lang="en-GB"/>
              <a:t>Open mind – pop culture, movies</a:t>
            </a:r>
          </a:p>
          <a:p>
            <a:pPr lvl="1"/>
            <a:r>
              <a:rPr lang="en-GB" dirty="0"/>
              <a:t>Know your weapons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6972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0B261-4317-4704-A790-81C9625E5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Basics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1CB70-2985-4DCB-AD01-CDB1C1FD0C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Basic Format </a:t>
            </a:r>
            <a:endParaRPr lang="en-US" dirty="0"/>
          </a:p>
          <a:p>
            <a:pPr lvl="1">
              <a:spcAft>
                <a:spcPts val="0"/>
              </a:spcAft>
            </a:pPr>
            <a:r>
              <a:rPr lang="en-GB" dirty="0"/>
              <a:t>Introduction – Body – Conclusion (1-8-1) (</a:t>
            </a:r>
            <a:r>
              <a:rPr lang="en-GB" dirty="0">
                <a:solidFill>
                  <a:srgbClr val="C00000"/>
                </a:solidFill>
              </a:rPr>
              <a:t>Example</a:t>
            </a:r>
            <a:r>
              <a:rPr lang="en-GB" dirty="0"/>
              <a:t>)</a:t>
            </a:r>
          </a:p>
          <a:p>
            <a:pPr lvl="1">
              <a:spcAft>
                <a:spcPts val="0"/>
              </a:spcAft>
            </a:pPr>
            <a:r>
              <a:rPr lang="en-GB" dirty="0"/>
              <a:t>110-120 words per page</a:t>
            </a:r>
          </a:p>
          <a:p>
            <a:pPr lvl="1">
              <a:spcAft>
                <a:spcPts val="0"/>
              </a:spcAft>
            </a:pPr>
            <a:r>
              <a:rPr lang="en-GB" dirty="0"/>
              <a:t>5-10 mins to choose both topics</a:t>
            </a:r>
          </a:p>
          <a:p>
            <a:pPr lvl="1">
              <a:spcAft>
                <a:spcPts val="0"/>
              </a:spcAft>
            </a:pPr>
            <a:r>
              <a:rPr lang="en-GB" dirty="0"/>
              <a:t>20-25 mins brainstorming each essay </a:t>
            </a:r>
            <a:r>
              <a:rPr lang="en-GB" dirty="0">
                <a:ea typeface="+mn-lt"/>
                <a:cs typeface="+mn-lt"/>
              </a:rPr>
              <a:t>(</a:t>
            </a:r>
            <a:r>
              <a:rPr lang="en-GB" dirty="0">
                <a:solidFill>
                  <a:srgbClr val="C00000"/>
                </a:solidFill>
                <a:ea typeface="+mn-lt"/>
                <a:cs typeface="+mn-lt"/>
              </a:rPr>
              <a:t>Example</a:t>
            </a:r>
            <a:r>
              <a:rPr lang="en-GB" dirty="0">
                <a:ea typeface="+mn-lt"/>
                <a:cs typeface="+mn-lt"/>
              </a:rPr>
              <a:t>)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5473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0B261-4317-4704-A790-81C9625E5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Basics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1CB70-2985-4DCB-AD01-CDB1C1FD0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2011930"/>
            <a:ext cx="7315200" cy="3972818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Keep close to subject </a:t>
            </a:r>
          </a:p>
          <a:p>
            <a:r>
              <a:rPr lang="en-GB" dirty="0"/>
              <a:t>Arrange in orderly fashion</a:t>
            </a:r>
          </a:p>
          <a:p>
            <a:r>
              <a:rPr lang="en-GB" dirty="0"/>
              <a:t>Write concisely </a:t>
            </a:r>
          </a:p>
          <a:p>
            <a:r>
              <a:rPr lang="en-GB" dirty="0"/>
              <a:t>Effective expression</a:t>
            </a:r>
          </a:p>
          <a:p>
            <a:r>
              <a:rPr lang="en-GB" dirty="0"/>
              <a:t>Exact expression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E48CF9C8-B802-4AE1-B0A3-C9E566EFE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5944" y="670677"/>
            <a:ext cx="5993756" cy="18031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83E976-03C2-4D4B-945B-4D67D9807643}"/>
              </a:ext>
            </a:extLst>
          </p:cNvPr>
          <p:cNvSpPr txBox="1"/>
          <p:nvPr/>
        </p:nvSpPr>
        <p:spPr>
          <a:xfrm>
            <a:off x="3962400" y="5640728"/>
            <a:ext cx="498097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solidFill>
                  <a:schemeClr val="accent4">
                    <a:lumMod val="75000"/>
                  </a:schemeClr>
                </a:solidFill>
              </a:rPr>
              <a:t>PS – Think about the examiner !! Wake them up</a:t>
            </a:r>
          </a:p>
        </p:txBody>
      </p:sp>
    </p:spTree>
    <p:extLst>
      <p:ext uri="{BB962C8B-B14F-4D97-AF65-F5344CB8AC3E}">
        <p14:creationId xmlns:p14="http://schemas.microsoft.com/office/powerpoint/2010/main" val="3030853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8E88F-8844-4A91-919E-6FB92C7F1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Sticking to UPSC's demand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01646-DC45-4CD4-B421-B32E283AA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1548943"/>
            <a:ext cx="7315200" cy="4435805"/>
          </a:xfrm>
        </p:spPr>
        <p:txBody>
          <a:bodyPr/>
          <a:lstStyle/>
          <a:p>
            <a:r>
              <a:rPr lang="en-GB"/>
              <a:t>Revisit the prompt/topic after every page - SIGNPOSTING</a:t>
            </a:r>
            <a:endParaRPr lang="en-GB" dirty="0"/>
          </a:p>
          <a:p>
            <a:r>
              <a:rPr lang="en-GB" dirty="0"/>
              <a:t>Be persuasive in your argument </a:t>
            </a:r>
          </a:p>
          <a:p>
            <a:r>
              <a:rPr lang="en-GB"/>
              <a:t>Reaffirm / recall the topic after every argument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65BB2E-2A3B-4C6C-9790-C2ED7CD720C9}"/>
              </a:ext>
            </a:extLst>
          </p:cNvPr>
          <p:cNvSpPr txBox="1"/>
          <p:nvPr/>
        </p:nvSpPr>
        <p:spPr>
          <a:xfrm>
            <a:off x="5881868" y="846880"/>
            <a:ext cx="2993983" cy="369332"/>
          </a:xfrm>
          <a:prstGeom prst="rect">
            <a:avLst/>
          </a:prstGeom>
          <a:solidFill>
            <a:schemeClr val="accent1"/>
          </a:solidFill>
          <a:ln>
            <a:solidFill>
              <a:srgbClr val="4472C4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Keeping close to the subject</a:t>
            </a:r>
            <a:endParaRPr lang="en-US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702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8E88F-8844-4A91-919E-6FB92C7F1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Sticking to UPSC's demand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01646-DC45-4CD4-B421-B32E283AA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1548943"/>
            <a:ext cx="7315200" cy="4435805"/>
          </a:xfrm>
        </p:spPr>
        <p:txBody>
          <a:bodyPr/>
          <a:lstStyle/>
          <a:p>
            <a:r>
              <a:rPr lang="en-GB" dirty="0">
                <a:ea typeface="+mn-lt"/>
                <a:cs typeface="+mn-lt"/>
              </a:rPr>
              <a:t>Intro – Body – Conclusion </a:t>
            </a:r>
          </a:p>
          <a:p>
            <a:r>
              <a:rPr lang="en-GB" dirty="0">
                <a:ea typeface="+mn-lt"/>
                <a:cs typeface="+mn-lt"/>
              </a:rPr>
              <a:t>Body </a:t>
            </a:r>
          </a:p>
          <a:p>
            <a:pPr lvl="1"/>
            <a:r>
              <a:rPr lang="en-GB" dirty="0">
                <a:ea typeface="+mn-lt"/>
                <a:cs typeface="+mn-lt"/>
              </a:rPr>
              <a:t>5-6 ideas</a:t>
            </a:r>
            <a:endParaRPr lang="en-GB"/>
          </a:p>
          <a:p>
            <a:pPr lvl="1"/>
            <a:r>
              <a:rPr lang="en-GB" dirty="0">
                <a:ea typeface="+mn-lt"/>
                <a:cs typeface="+mn-lt"/>
              </a:rPr>
              <a:t>Every idea in 1-2 paragraphs</a:t>
            </a:r>
            <a:endParaRPr lang="en-GB" dirty="0"/>
          </a:p>
          <a:p>
            <a:pPr lvl="1"/>
            <a:r>
              <a:rPr lang="en-GB" dirty="0">
                <a:ea typeface="+mn-lt"/>
                <a:cs typeface="+mn-lt"/>
              </a:rPr>
              <a:t>Every paragraph 3-4 lines maximum.</a:t>
            </a:r>
            <a:endParaRPr lang="en-GB" dirty="0"/>
          </a:p>
          <a:p>
            <a:pPr lvl="1"/>
            <a:r>
              <a:rPr lang="en-GB" dirty="0">
                <a:ea typeface="+mn-lt"/>
                <a:cs typeface="+mn-lt"/>
              </a:rPr>
              <a:t>Every line as simple and short as possible</a:t>
            </a:r>
            <a:endParaRPr lang="en-GB" dirty="0"/>
          </a:p>
          <a:p>
            <a:pPr lvl="1"/>
            <a:r>
              <a:rPr lang="en-GB" dirty="0">
                <a:ea typeface="+mn-lt"/>
                <a:cs typeface="+mn-lt"/>
              </a:rPr>
              <a:t>2-3 Paragraphs per page</a:t>
            </a:r>
            <a:endParaRPr lang="en-GB" dirty="0"/>
          </a:p>
          <a:p>
            <a:pPr lvl="1"/>
            <a:r>
              <a:rPr lang="en-GB" dirty="0"/>
              <a:t>After every idea ends, link to next idea (</a:t>
            </a:r>
            <a:r>
              <a:rPr lang="en-GB" dirty="0">
                <a:solidFill>
                  <a:srgbClr val="C00000"/>
                </a:solidFill>
              </a:rPr>
              <a:t>Example</a:t>
            </a:r>
            <a:r>
              <a:rPr lang="en-GB" dirty="0"/>
              <a:t>)</a:t>
            </a:r>
            <a:endParaRPr lang="en-GB"/>
          </a:p>
          <a:p>
            <a:r>
              <a:rPr lang="en-GB"/>
              <a:t>Balanced analysis and optimism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65BB2E-2A3B-4C6C-9790-C2ED7CD720C9}"/>
              </a:ext>
            </a:extLst>
          </p:cNvPr>
          <p:cNvSpPr txBox="1"/>
          <p:nvPr/>
        </p:nvSpPr>
        <p:spPr>
          <a:xfrm>
            <a:off x="5881868" y="846880"/>
            <a:ext cx="2993983" cy="646331"/>
          </a:xfrm>
          <a:prstGeom prst="rect">
            <a:avLst/>
          </a:prstGeom>
          <a:solidFill>
            <a:schemeClr val="accent1"/>
          </a:solidFill>
          <a:ln>
            <a:solidFill>
              <a:srgbClr val="4472C4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  <a:ea typeface="+mn-lt"/>
                <a:cs typeface="+mn-lt"/>
              </a:rPr>
              <a:t>Arrange in orderly fashion &amp; Write concisely</a:t>
            </a:r>
            <a:endParaRPr lang="en-US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096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8E88F-8844-4A91-919E-6FB92C7F1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Sticking to UPSC's demand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01646-DC45-4CD4-B421-B32E283AA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1548943"/>
            <a:ext cx="7315200" cy="4435805"/>
          </a:xfrm>
        </p:spPr>
        <p:txBody>
          <a:bodyPr/>
          <a:lstStyle/>
          <a:p>
            <a:r>
              <a:rPr lang="en-GB">
                <a:ea typeface="+mn-lt"/>
                <a:cs typeface="+mn-lt"/>
              </a:rPr>
              <a:t>YOUnique </a:t>
            </a:r>
            <a:endParaRPr lang="en-GB" dirty="0">
              <a:ea typeface="+mn-lt"/>
              <a:cs typeface="+mn-lt"/>
            </a:endParaRPr>
          </a:p>
          <a:p>
            <a:r>
              <a:rPr lang="en-GB">
                <a:ea typeface="+mn-lt"/>
                <a:cs typeface="+mn-lt"/>
              </a:rPr>
              <a:t>Persuasion (cause - effect)</a:t>
            </a:r>
            <a:endParaRPr lang="en-GB"/>
          </a:p>
          <a:p>
            <a:r>
              <a:rPr lang="en-GB"/>
              <a:t>Analytical (this –hence - this)</a:t>
            </a:r>
          </a:p>
          <a:p>
            <a:r>
              <a:rPr lang="en-GB"/>
              <a:t>Complete and Cohesive (Like a story)</a:t>
            </a:r>
            <a:endParaRPr lang="en-GB" dirty="0"/>
          </a:p>
          <a:p>
            <a:r>
              <a:rPr lang="en-GB"/>
              <a:t>Apt / Relevant </a:t>
            </a:r>
            <a:endParaRPr lang="en-GB" dirty="0"/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65BB2E-2A3B-4C6C-9790-C2ED7CD720C9}"/>
              </a:ext>
            </a:extLst>
          </p:cNvPr>
          <p:cNvSpPr txBox="1"/>
          <p:nvPr/>
        </p:nvSpPr>
        <p:spPr>
          <a:xfrm>
            <a:off x="5881868" y="846880"/>
            <a:ext cx="2993983" cy="369332"/>
          </a:xfrm>
          <a:prstGeom prst="rect">
            <a:avLst/>
          </a:prstGeom>
          <a:solidFill>
            <a:schemeClr val="accent1"/>
          </a:solidFill>
          <a:ln>
            <a:solidFill>
              <a:srgbClr val="4472C4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>
                <a:solidFill>
                  <a:schemeClr val="bg1"/>
                </a:solidFill>
                <a:ea typeface="+mn-lt"/>
                <a:cs typeface="+mn-lt"/>
              </a:rPr>
              <a:t>Effective expression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23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8E88F-8844-4A91-919E-6FB92C7F1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Sticking to UPSC's demand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01646-DC45-4CD4-B421-B32E283AA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1548943"/>
            <a:ext cx="7315200" cy="4435805"/>
          </a:xfrm>
        </p:spPr>
        <p:txBody>
          <a:bodyPr/>
          <a:lstStyle/>
          <a:p>
            <a:r>
              <a:rPr lang="en-GB" dirty="0">
                <a:ea typeface="+mn-lt"/>
                <a:cs typeface="+mn-lt"/>
              </a:rPr>
              <a:t>Simple lines</a:t>
            </a:r>
            <a:endParaRPr lang="en-GB" dirty="0"/>
          </a:p>
          <a:p>
            <a:r>
              <a:rPr lang="en-GB" dirty="0"/>
              <a:t>Short lines (Example)</a:t>
            </a:r>
          </a:p>
          <a:p>
            <a:r>
              <a:rPr lang="en-GB" dirty="0"/>
              <a:t>Suitability to the topic</a:t>
            </a:r>
          </a:p>
          <a:p>
            <a:r>
              <a:rPr lang="en-GB" dirty="0"/>
              <a:t>No redundancy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65BB2E-2A3B-4C6C-9790-C2ED7CD720C9}"/>
              </a:ext>
            </a:extLst>
          </p:cNvPr>
          <p:cNvSpPr txBox="1"/>
          <p:nvPr/>
        </p:nvSpPr>
        <p:spPr>
          <a:xfrm>
            <a:off x="5881868" y="846880"/>
            <a:ext cx="2993983" cy="369332"/>
          </a:xfrm>
          <a:prstGeom prst="rect">
            <a:avLst/>
          </a:prstGeom>
          <a:solidFill>
            <a:schemeClr val="accent1"/>
          </a:solidFill>
          <a:ln>
            <a:solidFill>
              <a:srgbClr val="4472C4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>
                <a:solidFill>
                  <a:schemeClr val="bg1"/>
                </a:solidFill>
                <a:ea typeface="+mn-lt"/>
                <a:cs typeface="+mn-lt"/>
              </a:rPr>
              <a:t>Exact expression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347656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0</TotalTime>
  <Words>1</Words>
  <Application>Microsoft Office PowerPoint</Application>
  <PresentationFormat>Widescreen</PresentationFormat>
  <Paragraphs>1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Frame</vt:lpstr>
      <vt:lpstr>Essay Strategy </vt:lpstr>
      <vt:lpstr>Myths </vt:lpstr>
      <vt:lpstr>Basics </vt:lpstr>
      <vt:lpstr>Basics </vt:lpstr>
      <vt:lpstr>Basics </vt:lpstr>
      <vt:lpstr>Sticking to UPSC's demand</vt:lpstr>
      <vt:lpstr>Sticking to UPSC's demand</vt:lpstr>
      <vt:lpstr>Sticking to UPSC's demand</vt:lpstr>
      <vt:lpstr>Sticking to UPSC's demand</vt:lpstr>
      <vt:lpstr>Intro - trailer</vt:lpstr>
      <vt:lpstr>Type of Essay </vt:lpstr>
      <vt:lpstr>Things to Think About</vt:lpstr>
      <vt:lpstr>Things to  Think About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516</cp:revision>
  <dcterms:created xsi:type="dcterms:W3CDTF">2021-10-22T16:49:48Z</dcterms:created>
  <dcterms:modified xsi:type="dcterms:W3CDTF">2021-10-23T07:30:30Z</dcterms:modified>
</cp:coreProperties>
</file>